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3"/>
  </p:notesMasterIdLst>
  <p:sldIdLst>
    <p:sldId id="258" r:id="rId2"/>
    <p:sldId id="273" r:id="rId3"/>
    <p:sldId id="256" r:id="rId4"/>
    <p:sldId id="268" r:id="rId5"/>
    <p:sldId id="266" r:id="rId6"/>
    <p:sldId id="269" r:id="rId7"/>
    <p:sldId id="274" r:id="rId8"/>
    <p:sldId id="271" r:id="rId9"/>
    <p:sldId id="275" r:id="rId10"/>
    <p:sldId id="272" r:id="rId11"/>
    <p:sldId id="277" r:id="rId12"/>
    <p:sldId id="278" r:id="rId13"/>
    <p:sldId id="279" r:id="rId14"/>
    <p:sldId id="280" r:id="rId15"/>
    <p:sldId id="281" r:id="rId16"/>
    <p:sldId id="284" r:id="rId17"/>
    <p:sldId id="270" r:id="rId18"/>
    <p:sldId id="276" r:id="rId19"/>
    <p:sldId id="286" r:id="rId20"/>
    <p:sldId id="287" r:id="rId21"/>
    <p:sldId id="26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57500-2A12-49E4-BC0C-EE0276F60014}" type="doc">
      <dgm:prSet loTypeId="urn:microsoft.com/office/officeart/2005/8/layout/hList7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650617-0824-4395-8CAA-E5CDFC4BB060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Навчальна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759BF-F17B-4569-9C88-585CE8414ED9}" type="parTrans" cxnId="{F8747E3B-DB06-43A8-B734-062F7B82C920}">
      <dgm:prSet/>
      <dgm:spPr/>
      <dgm:t>
        <a:bodyPr/>
        <a:lstStyle/>
        <a:p>
          <a:endParaRPr lang="ru-RU"/>
        </a:p>
      </dgm:t>
    </dgm:pt>
    <dgm:pt modelId="{1F7CC2A1-D90D-46D9-8AD4-E0C45B25E352}" type="sibTrans" cxnId="{F8747E3B-DB06-43A8-B734-062F7B82C920}">
      <dgm:prSet/>
      <dgm:spPr/>
      <dgm:t>
        <a:bodyPr/>
        <a:lstStyle/>
        <a:p>
          <a:endParaRPr lang="ru-RU"/>
        </a:p>
      </dgm:t>
    </dgm:pt>
    <dgm:pt modelId="{D609E998-EE31-48CC-83FE-35E4F788AC09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Виховна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482E01-6A3B-4D31-9DA9-33A406A47A74}" type="parTrans" cxnId="{F2B43B02-F7ED-4CEF-9607-3B351F412B11}">
      <dgm:prSet/>
      <dgm:spPr/>
      <dgm:t>
        <a:bodyPr/>
        <a:lstStyle/>
        <a:p>
          <a:endParaRPr lang="ru-RU"/>
        </a:p>
      </dgm:t>
    </dgm:pt>
    <dgm:pt modelId="{2A035C20-C6C7-4C9A-AB4E-82D6510E523F}" type="sibTrans" cxnId="{F2B43B02-F7ED-4CEF-9607-3B351F412B11}">
      <dgm:prSet/>
      <dgm:spPr/>
      <dgm:t>
        <a:bodyPr/>
        <a:lstStyle/>
        <a:p>
          <a:endParaRPr lang="ru-RU"/>
        </a:p>
      </dgm:t>
    </dgm:pt>
    <dgm:pt modelId="{82A6F1AA-16F4-446B-80E9-E0E42FC6F872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Творча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983B6-9305-421E-9E7F-2B60960EACFC}" type="parTrans" cxnId="{EB5FACA3-4C54-49D8-99CB-73E96BFB6FD3}">
      <dgm:prSet/>
      <dgm:spPr/>
      <dgm:t>
        <a:bodyPr/>
        <a:lstStyle/>
        <a:p>
          <a:endParaRPr lang="ru-RU"/>
        </a:p>
      </dgm:t>
    </dgm:pt>
    <dgm:pt modelId="{29A92F2A-E160-48AF-98CD-CAE711A44933}" type="sibTrans" cxnId="{EB5FACA3-4C54-49D8-99CB-73E96BFB6FD3}">
      <dgm:prSet/>
      <dgm:spPr/>
      <dgm:t>
        <a:bodyPr/>
        <a:lstStyle/>
        <a:p>
          <a:endParaRPr lang="ru-RU"/>
        </a:p>
      </dgm:t>
    </dgm:pt>
    <dgm:pt modelId="{D67AB2DE-0CBF-4C07-A180-C39DBBB0329F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Методична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67AA7-FEB0-40DF-9A25-19E42E774995}" type="parTrans" cxnId="{5CD6E03B-EB56-4F9B-9EA1-3F805D122452}">
      <dgm:prSet/>
      <dgm:spPr/>
      <dgm:t>
        <a:bodyPr/>
        <a:lstStyle/>
        <a:p>
          <a:endParaRPr lang="ru-RU"/>
        </a:p>
      </dgm:t>
    </dgm:pt>
    <dgm:pt modelId="{F5A6882A-210E-4D66-8232-839545BEE9E4}" type="sibTrans" cxnId="{5CD6E03B-EB56-4F9B-9EA1-3F805D122452}">
      <dgm:prSet/>
      <dgm:spPr/>
      <dgm:t>
        <a:bodyPr/>
        <a:lstStyle/>
        <a:p>
          <a:endParaRPr lang="ru-RU"/>
        </a:p>
      </dgm:t>
    </dgm:pt>
    <dgm:pt modelId="{2B900108-DAF3-4BBE-A14E-86DD9380D699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Дослідницька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66FD7-3DBB-4FE6-BD46-6F6BA3035ED6}" type="parTrans" cxnId="{B77B8E50-B129-4CE6-9BAC-FCC888A0F449}">
      <dgm:prSet/>
      <dgm:spPr/>
      <dgm:t>
        <a:bodyPr/>
        <a:lstStyle/>
        <a:p>
          <a:endParaRPr lang="ru-RU"/>
        </a:p>
      </dgm:t>
    </dgm:pt>
    <dgm:pt modelId="{AD18FDEB-B154-4372-9B3A-B2ADAD08E0CA}" type="sibTrans" cxnId="{B77B8E50-B129-4CE6-9BAC-FCC888A0F449}">
      <dgm:prSet/>
      <dgm:spPr/>
      <dgm:t>
        <a:bodyPr/>
        <a:lstStyle/>
        <a:p>
          <a:endParaRPr lang="ru-RU"/>
        </a:p>
      </dgm:t>
    </dgm:pt>
    <dgm:pt modelId="{EE9BC8E1-AC7E-4D4C-B35E-8E370F4FF6FD}" type="pres">
      <dgm:prSet presAssocID="{9A657500-2A12-49E4-BC0C-EE0276F600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71A40-2190-4972-8016-7D1EC3EE44AF}" type="pres">
      <dgm:prSet presAssocID="{9A657500-2A12-49E4-BC0C-EE0276F60014}" presName="fgShape" presStyleLbl="fgShp" presStyleIdx="0" presStyleCnt="1"/>
      <dgm:spPr/>
      <dgm:t>
        <a:bodyPr/>
        <a:lstStyle/>
        <a:p>
          <a:endParaRPr lang="ru-RU"/>
        </a:p>
      </dgm:t>
    </dgm:pt>
    <dgm:pt modelId="{58650215-F509-427C-8696-CEE554C8C1AC}" type="pres">
      <dgm:prSet presAssocID="{9A657500-2A12-49E4-BC0C-EE0276F60014}" presName="linComp" presStyleCnt="0"/>
      <dgm:spPr/>
      <dgm:t>
        <a:bodyPr/>
        <a:lstStyle/>
        <a:p>
          <a:endParaRPr lang="ru-RU"/>
        </a:p>
      </dgm:t>
    </dgm:pt>
    <dgm:pt modelId="{CD1C29B0-1954-461F-839B-B15E352BD0F4}" type="pres">
      <dgm:prSet presAssocID="{2F650617-0824-4395-8CAA-E5CDFC4BB060}" presName="compNode" presStyleCnt="0"/>
      <dgm:spPr/>
      <dgm:t>
        <a:bodyPr/>
        <a:lstStyle/>
        <a:p>
          <a:endParaRPr lang="ru-RU"/>
        </a:p>
      </dgm:t>
    </dgm:pt>
    <dgm:pt modelId="{2DBACDBB-11F2-48EF-BF95-ABDE0CD1CEAC}" type="pres">
      <dgm:prSet presAssocID="{2F650617-0824-4395-8CAA-E5CDFC4BB060}" presName="bkgdShape" presStyleLbl="node1" presStyleIdx="0" presStyleCnt="5" custLinFactNeighborX="-2246" custLinFactNeighborY="-248"/>
      <dgm:spPr/>
      <dgm:t>
        <a:bodyPr/>
        <a:lstStyle/>
        <a:p>
          <a:endParaRPr lang="ru-RU"/>
        </a:p>
      </dgm:t>
    </dgm:pt>
    <dgm:pt modelId="{10E9CF3D-0D7B-4E37-9A5E-C2ED64A037D8}" type="pres">
      <dgm:prSet presAssocID="{2F650617-0824-4395-8CAA-E5CDFC4BB06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E8694-78DE-4644-99CC-C605F5351576}" type="pres">
      <dgm:prSet presAssocID="{2F650617-0824-4395-8CAA-E5CDFC4BB060}" presName="invisiNode" presStyleLbl="node1" presStyleIdx="0" presStyleCnt="5"/>
      <dgm:spPr/>
      <dgm:t>
        <a:bodyPr/>
        <a:lstStyle/>
        <a:p>
          <a:endParaRPr lang="ru-RU"/>
        </a:p>
      </dgm:t>
    </dgm:pt>
    <dgm:pt modelId="{71540E33-3077-4727-981D-B06411D21B99}" type="pres">
      <dgm:prSet presAssocID="{2F650617-0824-4395-8CAA-E5CDFC4BB060}" presName="imagNode" presStyleLbl="fgImgPlace1" presStyleIdx="0" presStyleCnt="5"/>
      <dgm:spPr/>
      <dgm:t>
        <a:bodyPr/>
        <a:lstStyle/>
        <a:p>
          <a:endParaRPr lang="ru-RU"/>
        </a:p>
      </dgm:t>
    </dgm:pt>
    <dgm:pt modelId="{90D62A68-077B-41CC-B784-90F085CAB10B}" type="pres">
      <dgm:prSet presAssocID="{1F7CC2A1-D90D-46D9-8AD4-E0C45B25E3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B7DE6FD-7E6A-45E9-B4D8-F6FB80F828D8}" type="pres">
      <dgm:prSet presAssocID="{D609E998-EE31-48CC-83FE-35E4F788AC09}" presName="compNode" presStyleCnt="0"/>
      <dgm:spPr/>
      <dgm:t>
        <a:bodyPr/>
        <a:lstStyle/>
        <a:p>
          <a:endParaRPr lang="ru-RU"/>
        </a:p>
      </dgm:t>
    </dgm:pt>
    <dgm:pt modelId="{61015101-89D9-4059-893B-9280595C72C7}" type="pres">
      <dgm:prSet presAssocID="{D609E998-EE31-48CC-83FE-35E4F788AC09}" presName="bkgdShape" presStyleLbl="node1" presStyleIdx="1" presStyleCnt="5"/>
      <dgm:spPr/>
      <dgm:t>
        <a:bodyPr/>
        <a:lstStyle/>
        <a:p>
          <a:endParaRPr lang="ru-RU"/>
        </a:p>
      </dgm:t>
    </dgm:pt>
    <dgm:pt modelId="{D6672591-70AC-425B-BED4-6E3BB0C77441}" type="pres">
      <dgm:prSet presAssocID="{D609E998-EE31-48CC-83FE-35E4F788AC0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EF970-9C6A-4DF6-AFF2-53FCC536C2B6}" type="pres">
      <dgm:prSet presAssocID="{D609E998-EE31-48CC-83FE-35E4F788AC09}" presName="invisiNode" presStyleLbl="node1" presStyleIdx="1" presStyleCnt="5"/>
      <dgm:spPr/>
      <dgm:t>
        <a:bodyPr/>
        <a:lstStyle/>
        <a:p>
          <a:endParaRPr lang="ru-RU"/>
        </a:p>
      </dgm:t>
    </dgm:pt>
    <dgm:pt modelId="{F5F5F856-5F9F-42D3-895D-312E1DE8091A}" type="pres">
      <dgm:prSet presAssocID="{D609E998-EE31-48CC-83FE-35E4F788AC09}" presName="imagNode" presStyleLbl="fgImgPlace1" presStyleIdx="1" presStyleCnt="5"/>
      <dgm:spPr/>
      <dgm:t>
        <a:bodyPr/>
        <a:lstStyle/>
        <a:p>
          <a:endParaRPr lang="ru-RU"/>
        </a:p>
      </dgm:t>
    </dgm:pt>
    <dgm:pt modelId="{F37F0C1E-0663-4FEB-8E69-1CAEAFDD7806}" type="pres">
      <dgm:prSet presAssocID="{2A035C20-C6C7-4C9A-AB4E-82D6510E523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E4E98B-A399-410C-BD69-AD63919596CF}" type="pres">
      <dgm:prSet presAssocID="{82A6F1AA-16F4-446B-80E9-E0E42FC6F872}" presName="compNode" presStyleCnt="0"/>
      <dgm:spPr/>
      <dgm:t>
        <a:bodyPr/>
        <a:lstStyle/>
        <a:p>
          <a:endParaRPr lang="ru-RU"/>
        </a:p>
      </dgm:t>
    </dgm:pt>
    <dgm:pt modelId="{FA87110D-ED54-4050-BD88-5AFB4B845BCD}" type="pres">
      <dgm:prSet presAssocID="{82A6F1AA-16F4-446B-80E9-E0E42FC6F872}" presName="bkgdShape" presStyleLbl="node1" presStyleIdx="2" presStyleCnt="5"/>
      <dgm:spPr/>
      <dgm:t>
        <a:bodyPr/>
        <a:lstStyle/>
        <a:p>
          <a:endParaRPr lang="ru-RU"/>
        </a:p>
      </dgm:t>
    </dgm:pt>
    <dgm:pt modelId="{59273EB7-79B5-4491-92B1-512EA40B077D}" type="pres">
      <dgm:prSet presAssocID="{82A6F1AA-16F4-446B-80E9-E0E42FC6F872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317CC-3395-4BA8-8512-4787E0111CB9}" type="pres">
      <dgm:prSet presAssocID="{82A6F1AA-16F4-446B-80E9-E0E42FC6F872}" presName="invisiNode" presStyleLbl="node1" presStyleIdx="2" presStyleCnt="5"/>
      <dgm:spPr/>
      <dgm:t>
        <a:bodyPr/>
        <a:lstStyle/>
        <a:p>
          <a:endParaRPr lang="ru-RU"/>
        </a:p>
      </dgm:t>
    </dgm:pt>
    <dgm:pt modelId="{73E97706-CAD4-42FC-9AB6-F2979CD6E01D}" type="pres">
      <dgm:prSet presAssocID="{82A6F1AA-16F4-446B-80E9-E0E42FC6F872}" presName="imagNode" presStyleLbl="fgImgPlace1" presStyleIdx="2" presStyleCnt="5"/>
      <dgm:spPr/>
      <dgm:t>
        <a:bodyPr/>
        <a:lstStyle/>
        <a:p>
          <a:endParaRPr lang="ru-RU"/>
        </a:p>
      </dgm:t>
    </dgm:pt>
    <dgm:pt modelId="{67331CA5-C6C0-4605-988D-7E2DC8FF95C0}" type="pres">
      <dgm:prSet presAssocID="{29A92F2A-E160-48AF-98CD-CAE711A4493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41015F-32FB-45C0-95FE-860E5202C5A0}" type="pres">
      <dgm:prSet presAssocID="{D67AB2DE-0CBF-4C07-A180-C39DBBB0329F}" presName="compNode" presStyleCnt="0"/>
      <dgm:spPr/>
      <dgm:t>
        <a:bodyPr/>
        <a:lstStyle/>
        <a:p>
          <a:endParaRPr lang="ru-RU"/>
        </a:p>
      </dgm:t>
    </dgm:pt>
    <dgm:pt modelId="{8578E9F5-8848-4C5F-A90D-AA2409DE1820}" type="pres">
      <dgm:prSet presAssocID="{D67AB2DE-0CBF-4C07-A180-C39DBBB0329F}" presName="bkgdShape" presStyleLbl="node1" presStyleIdx="3" presStyleCnt="5"/>
      <dgm:spPr/>
      <dgm:t>
        <a:bodyPr/>
        <a:lstStyle/>
        <a:p>
          <a:endParaRPr lang="ru-RU"/>
        </a:p>
      </dgm:t>
    </dgm:pt>
    <dgm:pt modelId="{37BBE66F-7D18-4FDB-A75F-655F4F69B322}" type="pres">
      <dgm:prSet presAssocID="{D67AB2DE-0CBF-4C07-A180-C39DBBB0329F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EF63E-98D2-4963-AAE7-E4F62D94EB35}" type="pres">
      <dgm:prSet presAssocID="{D67AB2DE-0CBF-4C07-A180-C39DBBB0329F}" presName="invisiNode" presStyleLbl="node1" presStyleIdx="3" presStyleCnt="5"/>
      <dgm:spPr/>
      <dgm:t>
        <a:bodyPr/>
        <a:lstStyle/>
        <a:p>
          <a:endParaRPr lang="ru-RU"/>
        </a:p>
      </dgm:t>
    </dgm:pt>
    <dgm:pt modelId="{41643E23-C942-42E2-9EC8-DB94D9B98EBC}" type="pres">
      <dgm:prSet presAssocID="{D67AB2DE-0CBF-4C07-A180-C39DBBB0329F}" presName="imagNode" presStyleLbl="fgImgPlace1" presStyleIdx="3" presStyleCnt="5"/>
      <dgm:spPr/>
      <dgm:t>
        <a:bodyPr/>
        <a:lstStyle/>
        <a:p>
          <a:endParaRPr lang="ru-RU"/>
        </a:p>
      </dgm:t>
    </dgm:pt>
    <dgm:pt modelId="{87019FA8-152E-4115-94DF-79A7AD3DCC02}" type="pres">
      <dgm:prSet presAssocID="{F5A6882A-210E-4D66-8232-839545BEE9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769F9E-C04B-401D-B3AB-9EAF3FC18007}" type="pres">
      <dgm:prSet presAssocID="{2B900108-DAF3-4BBE-A14E-86DD9380D699}" presName="compNode" presStyleCnt="0"/>
      <dgm:spPr/>
      <dgm:t>
        <a:bodyPr/>
        <a:lstStyle/>
        <a:p>
          <a:endParaRPr lang="ru-RU"/>
        </a:p>
      </dgm:t>
    </dgm:pt>
    <dgm:pt modelId="{D6735608-537A-45A2-92F9-1C8C2F338CA1}" type="pres">
      <dgm:prSet presAssocID="{2B900108-DAF3-4BBE-A14E-86DD9380D699}" presName="bkgdShape" presStyleLbl="node1" presStyleIdx="4" presStyleCnt="5" custScaleX="110764"/>
      <dgm:spPr/>
      <dgm:t>
        <a:bodyPr/>
        <a:lstStyle/>
        <a:p>
          <a:endParaRPr lang="ru-RU"/>
        </a:p>
      </dgm:t>
    </dgm:pt>
    <dgm:pt modelId="{EB84EA38-B2F2-4358-BDB8-F8240961F530}" type="pres">
      <dgm:prSet presAssocID="{2B900108-DAF3-4BBE-A14E-86DD9380D69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03B6A-F2C5-4614-B8DE-BA7B18342587}" type="pres">
      <dgm:prSet presAssocID="{2B900108-DAF3-4BBE-A14E-86DD9380D699}" presName="invisiNode" presStyleLbl="node1" presStyleIdx="4" presStyleCnt="5"/>
      <dgm:spPr/>
      <dgm:t>
        <a:bodyPr/>
        <a:lstStyle/>
        <a:p>
          <a:endParaRPr lang="ru-RU"/>
        </a:p>
      </dgm:t>
    </dgm:pt>
    <dgm:pt modelId="{68238E0E-9F14-4E40-A60B-B7C3F4688ED4}" type="pres">
      <dgm:prSet presAssocID="{2B900108-DAF3-4BBE-A14E-86DD9380D699}" presName="imagNode" presStyleLbl="fgImgPlace1" presStyleIdx="4" presStyleCnt="5"/>
      <dgm:spPr/>
      <dgm:t>
        <a:bodyPr/>
        <a:lstStyle/>
        <a:p>
          <a:endParaRPr lang="ru-RU"/>
        </a:p>
      </dgm:t>
    </dgm:pt>
  </dgm:ptLst>
  <dgm:cxnLst>
    <dgm:cxn modelId="{D05F6FE9-0857-420D-BFC0-A7215BA3EF3F}" type="presOf" srcId="{9A657500-2A12-49E4-BC0C-EE0276F60014}" destId="{EE9BC8E1-AC7E-4D4C-B35E-8E370F4FF6FD}" srcOrd="0" destOrd="0" presId="urn:microsoft.com/office/officeart/2005/8/layout/hList7"/>
    <dgm:cxn modelId="{A7FEFA85-1ED8-418A-B94B-2E6D90056F08}" type="presOf" srcId="{2A035C20-C6C7-4C9A-AB4E-82D6510E523F}" destId="{F37F0C1E-0663-4FEB-8E69-1CAEAFDD7806}" srcOrd="0" destOrd="0" presId="urn:microsoft.com/office/officeart/2005/8/layout/hList7"/>
    <dgm:cxn modelId="{BBC27F01-4179-4CF2-909F-8443DE931C1A}" type="presOf" srcId="{2B900108-DAF3-4BBE-A14E-86DD9380D699}" destId="{D6735608-537A-45A2-92F9-1C8C2F338CA1}" srcOrd="0" destOrd="0" presId="urn:microsoft.com/office/officeart/2005/8/layout/hList7"/>
    <dgm:cxn modelId="{F8747E3B-DB06-43A8-B734-062F7B82C920}" srcId="{9A657500-2A12-49E4-BC0C-EE0276F60014}" destId="{2F650617-0824-4395-8CAA-E5CDFC4BB060}" srcOrd="0" destOrd="0" parTransId="{BA8759BF-F17B-4569-9C88-585CE8414ED9}" sibTransId="{1F7CC2A1-D90D-46D9-8AD4-E0C45B25E352}"/>
    <dgm:cxn modelId="{7232FCC0-A507-49D6-929B-C8E70982224B}" type="presOf" srcId="{D67AB2DE-0CBF-4C07-A180-C39DBBB0329F}" destId="{8578E9F5-8848-4C5F-A90D-AA2409DE1820}" srcOrd="0" destOrd="0" presId="urn:microsoft.com/office/officeart/2005/8/layout/hList7"/>
    <dgm:cxn modelId="{AB6CFB24-70C9-4374-AEA5-D07685032639}" type="presOf" srcId="{D67AB2DE-0CBF-4C07-A180-C39DBBB0329F}" destId="{37BBE66F-7D18-4FDB-A75F-655F4F69B322}" srcOrd="1" destOrd="0" presId="urn:microsoft.com/office/officeart/2005/8/layout/hList7"/>
    <dgm:cxn modelId="{5CD6E03B-EB56-4F9B-9EA1-3F805D122452}" srcId="{9A657500-2A12-49E4-BC0C-EE0276F60014}" destId="{D67AB2DE-0CBF-4C07-A180-C39DBBB0329F}" srcOrd="3" destOrd="0" parTransId="{61E67AA7-FEB0-40DF-9A25-19E42E774995}" sibTransId="{F5A6882A-210E-4D66-8232-839545BEE9E4}"/>
    <dgm:cxn modelId="{7E03AA2B-16EA-4364-9F82-43AE372DD8F1}" type="presOf" srcId="{2B900108-DAF3-4BBE-A14E-86DD9380D699}" destId="{EB84EA38-B2F2-4358-BDB8-F8240961F530}" srcOrd="1" destOrd="0" presId="urn:microsoft.com/office/officeart/2005/8/layout/hList7"/>
    <dgm:cxn modelId="{4E37F2C5-7182-4B6D-9AA9-6FA1D589B639}" type="presOf" srcId="{F5A6882A-210E-4D66-8232-839545BEE9E4}" destId="{87019FA8-152E-4115-94DF-79A7AD3DCC02}" srcOrd="0" destOrd="0" presId="urn:microsoft.com/office/officeart/2005/8/layout/hList7"/>
    <dgm:cxn modelId="{EB5FACA3-4C54-49D8-99CB-73E96BFB6FD3}" srcId="{9A657500-2A12-49E4-BC0C-EE0276F60014}" destId="{82A6F1AA-16F4-446B-80E9-E0E42FC6F872}" srcOrd="2" destOrd="0" parTransId="{AB4983B6-9305-421E-9E7F-2B60960EACFC}" sibTransId="{29A92F2A-E160-48AF-98CD-CAE711A44933}"/>
    <dgm:cxn modelId="{88F4322A-06B3-46CC-80B5-1EBB9C653E88}" type="presOf" srcId="{D609E998-EE31-48CC-83FE-35E4F788AC09}" destId="{D6672591-70AC-425B-BED4-6E3BB0C77441}" srcOrd="1" destOrd="0" presId="urn:microsoft.com/office/officeart/2005/8/layout/hList7"/>
    <dgm:cxn modelId="{69ABD47D-264B-4588-918B-4EAFE0372D50}" type="presOf" srcId="{2F650617-0824-4395-8CAA-E5CDFC4BB060}" destId="{10E9CF3D-0D7B-4E37-9A5E-C2ED64A037D8}" srcOrd="1" destOrd="0" presId="urn:microsoft.com/office/officeart/2005/8/layout/hList7"/>
    <dgm:cxn modelId="{F4EA1B56-66D8-4179-A899-E7D75EE7D6A9}" type="presOf" srcId="{29A92F2A-E160-48AF-98CD-CAE711A44933}" destId="{67331CA5-C6C0-4605-988D-7E2DC8FF95C0}" srcOrd="0" destOrd="0" presId="urn:microsoft.com/office/officeart/2005/8/layout/hList7"/>
    <dgm:cxn modelId="{E59078ED-34EF-4390-AB6D-0D4B8C3FA9AC}" type="presOf" srcId="{82A6F1AA-16F4-446B-80E9-E0E42FC6F872}" destId="{FA87110D-ED54-4050-BD88-5AFB4B845BCD}" srcOrd="0" destOrd="0" presId="urn:microsoft.com/office/officeart/2005/8/layout/hList7"/>
    <dgm:cxn modelId="{707B92B0-4FBA-4B01-977C-87536A232881}" type="presOf" srcId="{D609E998-EE31-48CC-83FE-35E4F788AC09}" destId="{61015101-89D9-4059-893B-9280595C72C7}" srcOrd="0" destOrd="0" presId="urn:microsoft.com/office/officeart/2005/8/layout/hList7"/>
    <dgm:cxn modelId="{5177B3C8-2632-4DDA-A695-45D6A512C5B2}" type="presOf" srcId="{1F7CC2A1-D90D-46D9-8AD4-E0C45B25E352}" destId="{90D62A68-077B-41CC-B784-90F085CAB10B}" srcOrd="0" destOrd="0" presId="urn:microsoft.com/office/officeart/2005/8/layout/hList7"/>
    <dgm:cxn modelId="{C2511CF7-2234-4D53-8B3D-1D983437DAF9}" type="presOf" srcId="{2F650617-0824-4395-8CAA-E5CDFC4BB060}" destId="{2DBACDBB-11F2-48EF-BF95-ABDE0CD1CEAC}" srcOrd="0" destOrd="0" presId="urn:microsoft.com/office/officeart/2005/8/layout/hList7"/>
    <dgm:cxn modelId="{F2B43B02-F7ED-4CEF-9607-3B351F412B11}" srcId="{9A657500-2A12-49E4-BC0C-EE0276F60014}" destId="{D609E998-EE31-48CC-83FE-35E4F788AC09}" srcOrd="1" destOrd="0" parTransId="{09482E01-6A3B-4D31-9DA9-33A406A47A74}" sibTransId="{2A035C20-C6C7-4C9A-AB4E-82D6510E523F}"/>
    <dgm:cxn modelId="{B77B8E50-B129-4CE6-9BAC-FCC888A0F449}" srcId="{9A657500-2A12-49E4-BC0C-EE0276F60014}" destId="{2B900108-DAF3-4BBE-A14E-86DD9380D699}" srcOrd="4" destOrd="0" parTransId="{ED366FD7-3DBB-4FE6-BD46-6F6BA3035ED6}" sibTransId="{AD18FDEB-B154-4372-9B3A-B2ADAD08E0CA}"/>
    <dgm:cxn modelId="{9122C5D7-6FA0-4E27-88E2-A9ED91342143}" type="presOf" srcId="{82A6F1AA-16F4-446B-80E9-E0E42FC6F872}" destId="{59273EB7-79B5-4491-92B1-512EA40B077D}" srcOrd="1" destOrd="0" presId="urn:microsoft.com/office/officeart/2005/8/layout/hList7"/>
    <dgm:cxn modelId="{DE19FA6B-2AA1-42D4-BA16-80C0A5D468ED}" type="presParOf" srcId="{EE9BC8E1-AC7E-4D4C-B35E-8E370F4FF6FD}" destId="{78A71A40-2190-4972-8016-7D1EC3EE44AF}" srcOrd="0" destOrd="0" presId="urn:microsoft.com/office/officeart/2005/8/layout/hList7"/>
    <dgm:cxn modelId="{C7A04EFF-3E84-4E91-84BF-619A5FA17C41}" type="presParOf" srcId="{EE9BC8E1-AC7E-4D4C-B35E-8E370F4FF6FD}" destId="{58650215-F509-427C-8696-CEE554C8C1AC}" srcOrd="1" destOrd="0" presId="urn:microsoft.com/office/officeart/2005/8/layout/hList7"/>
    <dgm:cxn modelId="{0277D487-08F7-4CFD-B6FE-8712D4DA777D}" type="presParOf" srcId="{58650215-F509-427C-8696-CEE554C8C1AC}" destId="{CD1C29B0-1954-461F-839B-B15E352BD0F4}" srcOrd="0" destOrd="0" presId="urn:microsoft.com/office/officeart/2005/8/layout/hList7"/>
    <dgm:cxn modelId="{D26F5F0E-CBB0-43D4-BD74-7D91975F0306}" type="presParOf" srcId="{CD1C29B0-1954-461F-839B-B15E352BD0F4}" destId="{2DBACDBB-11F2-48EF-BF95-ABDE0CD1CEAC}" srcOrd="0" destOrd="0" presId="urn:microsoft.com/office/officeart/2005/8/layout/hList7"/>
    <dgm:cxn modelId="{AC9A8AA0-5566-4DE7-B7FD-D753AF3C92A6}" type="presParOf" srcId="{CD1C29B0-1954-461F-839B-B15E352BD0F4}" destId="{10E9CF3D-0D7B-4E37-9A5E-C2ED64A037D8}" srcOrd="1" destOrd="0" presId="urn:microsoft.com/office/officeart/2005/8/layout/hList7"/>
    <dgm:cxn modelId="{BBF69FF6-9C66-4F81-B046-919FC0F333D7}" type="presParOf" srcId="{CD1C29B0-1954-461F-839B-B15E352BD0F4}" destId="{244E8694-78DE-4644-99CC-C605F5351576}" srcOrd="2" destOrd="0" presId="urn:microsoft.com/office/officeart/2005/8/layout/hList7"/>
    <dgm:cxn modelId="{02FD8AD4-EC10-4E34-A647-A447AE783ABD}" type="presParOf" srcId="{CD1C29B0-1954-461F-839B-B15E352BD0F4}" destId="{71540E33-3077-4727-981D-B06411D21B99}" srcOrd="3" destOrd="0" presId="urn:microsoft.com/office/officeart/2005/8/layout/hList7"/>
    <dgm:cxn modelId="{C8FB5E0D-D0F1-4D0A-B163-12B047790FFA}" type="presParOf" srcId="{58650215-F509-427C-8696-CEE554C8C1AC}" destId="{90D62A68-077B-41CC-B784-90F085CAB10B}" srcOrd="1" destOrd="0" presId="urn:microsoft.com/office/officeart/2005/8/layout/hList7"/>
    <dgm:cxn modelId="{58BB44A4-B8C9-4596-AFB6-F3A17BB47EE5}" type="presParOf" srcId="{58650215-F509-427C-8696-CEE554C8C1AC}" destId="{DB7DE6FD-7E6A-45E9-B4D8-F6FB80F828D8}" srcOrd="2" destOrd="0" presId="urn:microsoft.com/office/officeart/2005/8/layout/hList7"/>
    <dgm:cxn modelId="{BAE36956-D70C-425E-ADD9-9E2ABCB62B75}" type="presParOf" srcId="{DB7DE6FD-7E6A-45E9-B4D8-F6FB80F828D8}" destId="{61015101-89D9-4059-893B-9280595C72C7}" srcOrd="0" destOrd="0" presId="urn:microsoft.com/office/officeart/2005/8/layout/hList7"/>
    <dgm:cxn modelId="{21B5A011-DE21-4EFB-BD20-90F760158313}" type="presParOf" srcId="{DB7DE6FD-7E6A-45E9-B4D8-F6FB80F828D8}" destId="{D6672591-70AC-425B-BED4-6E3BB0C77441}" srcOrd="1" destOrd="0" presId="urn:microsoft.com/office/officeart/2005/8/layout/hList7"/>
    <dgm:cxn modelId="{F4148C15-1F5C-4A3C-9A08-E42215377376}" type="presParOf" srcId="{DB7DE6FD-7E6A-45E9-B4D8-F6FB80F828D8}" destId="{B12EF970-9C6A-4DF6-AFF2-53FCC536C2B6}" srcOrd="2" destOrd="0" presId="urn:microsoft.com/office/officeart/2005/8/layout/hList7"/>
    <dgm:cxn modelId="{00385C09-65EC-41BB-8F84-67124B910462}" type="presParOf" srcId="{DB7DE6FD-7E6A-45E9-B4D8-F6FB80F828D8}" destId="{F5F5F856-5F9F-42D3-895D-312E1DE8091A}" srcOrd="3" destOrd="0" presId="urn:microsoft.com/office/officeart/2005/8/layout/hList7"/>
    <dgm:cxn modelId="{A04E6965-4C73-4E1E-948E-8821B597EE93}" type="presParOf" srcId="{58650215-F509-427C-8696-CEE554C8C1AC}" destId="{F37F0C1E-0663-4FEB-8E69-1CAEAFDD7806}" srcOrd="3" destOrd="0" presId="urn:microsoft.com/office/officeart/2005/8/layout/hList7"/>
    <dgm:cxn modelId="{52ED2204-EF59-4055-95C1-50A136197602}" type="presParOf" srcId="{58650215-F509-427C-8696-CEE554C8C1AC}" destId="{DFE4E98B-A399-410C-BD69-AD63919596CF}" srcOrd="4" destOrd="0" presId="urn:microsoft.com/office/officeart/2005/8/layout/hList7"/>
    <dgm:cxn modelId="{DCC483B8-2295-4937-8D75-55E860FC94D7}" type="presParOf" srcId="{DFE4E98B-A399-410C-BD69-AD63919596CF}" destId="{FA87110D-ED54-4050-BD88-5AFB4B845BCD}" srcOrd="0" destOrd="0" presId="urn:microsoft.com/office/officeart/2005/8/layout/hList7"/>
    <dgm:cxn modelId="{408049BB-5C06-42D6-B861-E77E8BE22A7B}" type="presParOf" srcId="{DFE4E98B-A399-410C-BD69-AD63919596CF}" destId="{59273EB7-79B5-4491-92B1-512EA40B077D}" srcOrd="1" destOrd="0" presId="urn:microsoft.com/office/officeart/2005/8/layout/hList7"/>
    <dgm:cxn modelId="{C9457A8E-0A31-430C-AAD6-0862EC9B0555}" type="presParOf" srcId="{DFE4E98B-A399-410C-BD69-AD63919596CF}" destId="{889317CC-3395-4BA8-8512-4787E0111CB9}" srcOrd="2" destOrd="0" presId="urn:microsoft.com/office/officeart/2005/8/layout/hList7"/>
    <dgm:cxn modelId="{F755652E-FC58-4B19-8C3B-647CAF7517EA}" type="presParOf" srcId="{DFE4E98B-A399-410C-BD69-AD63919596CF}" destId="{73E97706-CAD4-42FC-9AB6-F2979CD6E01D}" srcOrd="3" destOrd="0" presId="urn:microsoft.com/office/officeart/2005/8/layout/hList7"/>
    <dgm:cxn modelId="{CEF37898-6B7B-4F74-8217-07DDA0C804A7}" type="presParOf" srcId="{58650215-F509-427C-8696-CEE554C8C1AC}" destId="{67331CA5-C6C0-4605-988D-7E2DC8FF95C0}" srcOrd="5" destOrd="0" presId="urn:microsoft.com/office/officeart/2005/8/layout/hList7"/>
    <dgm:cxn modelId="{ADF6BD1D-EF65-4571-BCEE-E2A3D87E593E}" type="presParOf" srcId="{58650215-F509-427C-8696-CEE554C8C1AC}" destId="{A241015F-32FB-45C0-95FE-860E5202C5A0}" srcOrd="6" destOrd="0" presId="urn:microsoft.com/office/officeart/2005/8/layout/hList7"/>
    <dgm:cxn modelId="{997DF6C8-437B-4C74-A3C8-5F9AD07FEBB9}" type="presParOf" srcId="{A241015F-32FB-45C0-95FE-860E5202C5A0}" destId="{8578E9F5-8848-4C5F-A90D-AA2409DE1820}" srcOrd="0" destOrd="0" presId="urn:microsoft.com/office/officeart/2005/8/layout/hList7"/>
    <dgm:cxn modelId="{4CD4EA52-253C-4162-8510-48DA130B085C}" type="presParOf" srcId="{A241015F-32FB-45C0-95FE-860E5202C5A0}" destId="{37BBE66F-7D18-4FDB-A75F-655F4F69B322}" srcOrd="1" destOrd="0" presId="urn:microsoft.com/office/officeart/2005/8/layout/hList7"/>
    <dgm:cxn modelId="{4DA4AE79-E782-497C-8FF2-DFD1870B2AC1}" type="presParOf" srcId="{A241015F-32FB-45C0-95FE-860E5202C5A0}" destId="{3F7EF63E-98D2-4963-AAE7-E4F62D94EB35}" srcOrd="2" destOrd="0" presId="urn:microsoft.com/office/officeart/2005/8/layout/hList7"/>
    <dgm:cxn modelId="{9CE3A18C-DB72-44DC-B9DC-84F74B1C3E27}" type="presParOf" srcId="{A241015F-32FB-45C0-95FE-860E5202C5A0}" destId="{41643E23-C942-42E2-9EC8-DB94D9B98EBC}" srcOrd="3" destOrd="0" presId="urn:microsoft.com/office/officeart/2005/8/layout/hList7"/>
    <dgm:cxn modelId="{7EC8B6B9-964B-45CA-90CE-9FBC65E880D4}" type="presParOf" srcId="{58650215-F509-427C-8696-CEE554C8C1AC}" destId="{87019FA8-152E-4115-94DF-79A7AD3DCC02}" srcOrd="7" destOrd="0" presId="urn:microsoft.com/office/officeart/2005/8/layout/hList7"/>
    <dgm:cxn modelId="{E4BC06B6-C54B-4C50-9ACB-A8B36FF4058E}" type="presParOf" srcId="{58650215-F509-427C-8696-CEE554C8C1AC}" destId="{2C769F9E-C04B-401D-B3AB-9EAF3FC18007}" srcOrd="8" destOrd="0" presId="urn:microsoft.com/office/officeart/2005/8/layout/hList7"/>
    <dgm:cxn modelId="{3F756293-B96E-4CB3-AC96-2A4B74AABAA2}" type="presParOf" srcId="{2C769F9E-C04B-401D-B3AB-9EAF3FC18007}" destId="{D6735608-537A-45A2-92F9-1C8C2F338CA1}" srcOrd="0" destOrd="0" presId="urn:microsoft.com/office/officeart/2005/8/layout/hList7"/>
    <dgm:cxn modelId="{DC6AC14D-E9DE-43CD-829A-A6D0F88648B2}" type="presParOf" srcId="{2C769F9E-C04B-401D-B3AB-9EAF3FC18007}" destId="{EB84EA38-B2F2-4358-BDB8-F8240961F530}" srcOrd="1" destOrd="0" presId="urn:microsoft.com/office/officeart/2005/8/layout/hList7"/>
    <dgm:cxn modelId="{0CBEA4EA-6304-438A-93EA-8ECB600E54E8}" type="presParOf" srcId="{2C769F9E-C04B-401D-B3AB-9EAF3FC18007}" destId="{B4003B6A-F2C5-4614-B8DE-BA7B18342587}" srcOrd="2" destOrd="0" presId="urn:microsoft.com/office/officeart/2005/8/layout/hList7"/>
    <dgm:cxn modelId="{0A5230B1-CC89-416C-8418-20158E436667}" type="presParOf" srcId="{2C769F9E-C04B-401D-B3AB-9EAF3FC18007}" destId="{68238E0E-9F14-4E40-A60B-B7C3F4688ED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DD82C-BB1F-41F9-B654-0BBEC057E64C}" type="doc">
      <dgm:prSet loTypeId="urn:microsoft.com/office/officeart/2005/8/layout/cycle6" loCatId="cycle" qsTypeId="urn:microsoft.com/office/officeart/2005/8/quickstyle/3d8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CE48717-72A3-418B-A7D8-28A5B0C23350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xmlns:r="http://schemas.openxmlformats.org/officeDocument/2006/relationships" r:id="" action="ppaction://noaction"/>
            </a:rPr>
            <a:t>Комп’ютерні технології</a:t>
          </a:r>
          <a:endParaRPr lang="uk-UA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ABEC916-726D-45E6-9F5C-4DF2D4B30B69}" type="parTrans" cxnId="{8FA0929C-DAB5-45A2-A1E8-80A1BF3BF368}">
      <dgm:prSet/>
      <dgm:spPr/>
      <dgm:t>
        <a:bodyPr/>
        <a:lstStyle/>
        <a:p>
          <a:endParaRPr lang="ru-RU"/>
        </a:p>
      </dgm:t>
    </dgm:pt>
    <dgm:pt modelId="{C654EAF1-3594-4E80-ACE0-D138B78BB5A1}" type="sibTrans" cxnId="{8FA0929C-DAB5-45A2-A1E8-80A1BF3BF368}">
      <dgm:prSet/>
      <dgm:spPr/>
      <dgm:t>
        <a:bodyPr/>
        <a:lstStyle/>
        <a:p>
          <a:endParaRPr lang="ru-RU"/>
        </a:p>
      </dgm:t>
    </dgm:pt>
    <dgm:pt modelId="{F061F17A-A13C-402A-ABF1-42D812B6E6BC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Творчі вправи та завдання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C05157-B226-4660-BEE1-685AC3866B01}" type="parTrans" cxnId="{1925ADF7-EB01-4F23-9899-008549700D4E}">
      <dgm:prSet/>
      <dgm:spPr/>
      <dgm:t>
        <a:bodyPr/>
        <a:lstStyle/>
        <a:p>
          <a:endParaRPr lang="ru-RU"/>
        </a:p>
      </dgm:t>
    </dgm:pt>
    <dgm:pt modelId="{B39EE162-8D7E-45F4-BF56-4954FDB22219}" type="sibTrans" cxnId="{1925ADF7-EB01-4F23-9899-008549700D4E}">
      <dgm:prSet/>
      <dgm:spPr/>
      <dgm:t>
        <a:bodyPr/>
        <a:lstStyle/>
        <a:p>
          <a:endParaRPr lang="ru-RU"/>
        </a:p>
      </dgm:t>
    </dgm:pt>
    <dgm:pt modelId="{03B302E2-42CD-4412-8875-658612B4D2C2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Інноваційні підходи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CE5605-53DD-4C29-A97E-266246869D8A}" type="parTrans" cxnId="{84E47861-16DB-44AC-AD5B-7126C8E04151}">
      <dgm:prSet/>
      <dgm:spPr/>
      <dgm:t>
        <a:bodyPr/>
        <a:lstStyle/>
        <a:p>
          <a:endParaRPr lang="ru-RU"/>
        </a:p>
      </dgm:t>
    </dgm:pt>
    <dgm:pt modelId="{67A7427C-054B-4CB0-96A6-444606C2D9F6}" type="sibTrans" cxnId="{84E47861-16DB-44AC-AD5B-7126C8E04151}">
      <dgm:prSet/>
      <dgm:spPr/>
      <dgm:t>
        <a:bodyPr/>
        <a:lstStyle/>
        <a:p>
          <a:endParaRPr lang="ru-RU"/>
        </a:p>
      </dgm:t>
    </dgm:pt>
    <dgm:pt modelId="{1D29153B-0B94-45A4-87EC-26B718A3E791}" type="pres">
      <dgm:prSet presAssocID="{DACDD82C-BB1F-41F9-B654-0BBEC057E6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5BA4F1-14D8-4006-B261-1DDADAE09E96}" type="pres">
      <dgm:prSet presAssocID="{0CE48717-72A3-418B-A7D8-28A5B0C233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17765-AE6C-46CD-99D2-5FFC457682FF}" type="pres">
      <dgm:prSet presAssocID="{0CE48717-72A3-418B-A7D8-28A5B0C23350}" presName="spNode" presStyleCnt="0"/>
      <dgm:spPr/>
    </dgm:pt>
    <dgm:pt modelId="{33889B17-03DE-4261-8AD5-4D3A15A84119}" type="pres">
      <dgm:prSet presAssocID="{C654EAF1-3594-4E80-ACE0-D138B78BB5A1}" presName="sibTrans" presStyleLbl="sibTrans1D1" presStyleIdx="0" presStyleCnt="3"/>
      <dgm:spPr/>
      <dgm:t>
        <a:bodyPr/>
        <a:lstStyle/>
        <a:p>
          <a:endParaRPr lang="ru-RU"/>
        </a:p>
      </dgm:t>
    </dgm:pt>
    <dgm:pt modelId="{D344FBB2-960D-4646-A453-CED50EAC79C3}" type="pres">
      <dgm:prSet presAssocID="{F061F17A-A13C-402A-ABF1-42D812B6E6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3895B-BA3D-4F6A-9D09-C205928B2A6B}" type="pres">
      <dgm:prSet presAssocID="{F061F17A-A13C-402A-ABF1-42D812B6E6BC}" presName="spNode" presStyleCnt="0"/>
      <dgm:spPr/>
    </dgm:pt>
    <dgm:pt modelId="{5A691249-92A7-4BC3-B286-D05DFA623D32}" type="pres">
      <dgm:prSet presAssocID="{B39EE162-8D7E-45F4-BF56-4954FDB22219}" presName="sibTrans" presStyleLbl="sibTrans1D1" presStyleIdx="1" presStyleCnt="3"/>
      <dgm:spPr/>
      <dgm:t>
        <a:bodyPr/>
        <a:lstStyle/>
        <a:p>
          <a:endParaRPr lang="ru-RU"/>
        </a:p>
      </dgm:t>
    </dgm:pt>
    <dgm:pt modelId="{3D3393D6-054F-4529-A7B5-D63DAD444CBE}" type="pres">
      <dgm:prSet presAssocID="{03B302E2-42CD-4412-8875-658612B4D2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2395F-0FA7-4BAD-8325-D6BD3F808212}" type="pres">
      <dgm:prSet presAssocID="{03B302E2-42CD-4412-8875-658612B4D2C2}" presName="spNode" presStyleCnt="0"/>
      <dgm:spPr/>
    </dgm:pt>
    <dgm:pt modelId="{A6B92C64-B54D-47D9-AF0B-EAF484497688}" type="pres">
      <dgm:prSet presAssocID="{67A7427C-054B-4CB0-96A6-444606C2D9F6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8A60693F-1843-4716-AA7B-2F384F3A3539}" type="presOf" srcId="{C654EAF1-3594-4E80-ACE0-D138B78BB5A1}" destId="{33889B17-03DE-4261-8AD5-4D3A15A84119}" srcOrd="0" destOrd="0" presId="urn:microsoft.com/office/officeart/2005/8/layout/cycle6"/>
    <dgm:cxn modelId="{84E47861-16DB-44AC-AD5B-7126C8E04151}" srcId="{DACDD82C-BB1F-41F9-B654-0BBEC057E64C}" destId="{03B302E2-42CD-4412-8875-658612B4D2C2}" srcOrd="2" destOrd="0" parTransId="{4ACE5605-53DD-4C29-A97E-266246869D8A}" sibTransId="{67A7427C-054B-4CB0-96A6-444606C2D9F6}"/>
    <dgm:cxn modelId="{1925ADF7-EB01-4F23-9899-008549700D4E}" srcId="{DACDD82C-BB1F-41F9-B654-0BBEC057E64C}" destId="{F061F17A-A13C-402A-ABF1-42D812B6E6BC}" srcOrd="1" destOrd="0" parTransId="{BEC05157-B226-4660-BEE1-685AC3866B01}" sibTransId="{B39EE162-8D7E-45F4-BF56-4954FDB22219}"/>
    <dgm:cxn modelId="{FE8BAF84-453B-43AE-AC9F-9B6DAF931DE2}" type="presOf" srcId="{03B302E2-42CD-4412-8875-658612B4D2C2}" destId="{3D3393D6-054F-4529-A7B5-D63DAD444CBE}" srcOrd="0" destOrd="0" presId="urn:microsoft.com/office/officeart/2005/8/layout/cycle6"/>
    <dgm:cxn modelId="{21C891EE-DFEB-4546-A086-E79718373453}" type="presOf" srcId="{0CE48717-72A3-418B-A7D8-28A5B0C23350}" destId="{B25BA4F1-14D8-4006-B261-1DDADAE09E96}" srcOrd="0" destOrd="0" presId="urn:microsoft.com/office/officeart/2005/8/layout/cycle6"/>
    <dgm:cxn modelId="{3B579974-7057-4BC6-A76E-E4551E332CC3}" type="presOf" srcId="{DACDD82C-BB1F-41F9-B654-0BBEC057E64C}" destId="{1D29153B-0B94-45A4-87EC-26B718A3E791}" srcOrd="0" destOrd="0" presId="urn:microsoft.com/office/officeart/2005/8/layout/cycle6"/>
    <dgm:cxn modelId="{8FA0929C-DAB5-45A2-A1E8-80A1BF3BF368}" srcId="{DACDD82C-BB1F-41F9-B654-0BBEC057E64C}" destId="{0CE48717-72A3-418B-A7D8-28A5B0C23350}" srcOrd="0" destOrd="0" parTransId="{EABEC916-726D-45E6-9F5C-4DF2D4B30B69}" sibTransId="{C654EAF1-3594-4E80-ACE0-D138B78BB5A1}"/>
    <dgm:cxn modelId="{A9C43354-E331-4F04-ADA7-684F3689C954}" type="presOf" srcId="{F061F17A-A13C-402A-ABF1-42D812B6E6BC}" destId="{D344FBB2-960D-4646-A453-CED50EAC79C3}" srcOrd="0" destOrd="0" presId="urn:microsoft.com/office/officeart/2005/8/layout/cycle6"/>
    <dgm:cxn modelId="{3981022B-2490-4940-AB0A-34504F08CA57}" type="presOf" srcId="{67A7427C-054B-4CB0-96A6-444606C2D9F6}" destId="{A6B92C64-B54D-47D9-AF0B-EAF484497688}" srcOrd="0" destOrd="0" presId="urn:microsoft.com/office/officeart/2005/8/layout/cycle6"/>
    <dgm:cxn modelId="{9B7311E1-8C45-4EC0-841D-810607A05C78}" type="presOf" srcId="{B39EE162-8D7E-45F4-BF56-4954FDB22219}" destId="{5A691249-92A7-4BC3-B286-D05DFA623D32}" srcOrd="0" destOrd="0" presId="urn:microsoft.com/office/officeart/2005/8/layout/cycle6"/>
    <dgm:cxn modelId="{F9A4E4EC-C32B-4515-BE70-535A25714222}" type="presParOf" srcId="{1D29153B-0B94-45A4-87EC-26B718A3E791}" destId="{B25BA4F1-14D8-4006-B261-1DDADAE09E96}" srcOrd="0" destOrd="0" presId="urn:microsoft.com/office/officeart/2005/8/layout/cycle6"/>
    <dgm:cxn modelId="{8229492D-A96F-4CB0-943A-377782D8AE3B}" type="presParOf" srcId="{1D29153B-0B94-45A4-87EC-26B718A3E791}" destId="{D0717765-AE6C-46CD-99D2-5FFC457682FF}" srcOrd="1" destOrd="0" presId="urn:microsoft.com/office/officeart/2005/8/layout/cycle6"/>
    <dgm:cxn modelId="{A9D6B452-F82B-4765-BD45-DFB013B9B939}" type="presParOf" srcId="{1D29153B-0B94-45A4-87EC-26B718A3E791}" destId="{33889B17-03DE-4261-8AD5-4D3A15A84119}" srcOrd="2" destOrd="0" presId="urn:microsoft.com/office/officeart/2005/8/layout/cycle6"/>
    <dgm:cxn modelId="{925C608B-D408-4B6B-A078-9D207DA17AD3}" type="presParOf" srcId="{1D29153B-0B94-45A4-87EC-26B718A3E791}" destId="{D344FBB2-960D-4646-A453-CED50EAC79C3}" srcOrd="3" destOrd="0" presId="urn:microsoft.com/office/officeart/2005/8/layout/cycle6"/>
    <dgm:cxn modelId="{A7C3C641-39A9-4C38-87AB-0673CEC2F7A1}" type="presParOf" srcId="{1D29153B-0B94-45A4-87EC-26B718A3E791}" destId="{B933895B-BA3D-4F6A-9D09-C205928B2A6B}" srcOrd="4" destOrd="0" presId="urn:microsoft.com/office/officeart/2005/8/layout/cycle6"/>
    <dgm:cxn modelId="{82DE26DB-CC56-46ED-BA45-B931C5BCDADE}" type="presParOf" srcId="{1D29153B-0B94-45A4-87EC-26B718A3E791}" destId="{5A691249-92A7-4BC3-B286-D05DFA623D32}" srcOrd="5" destOrd="0" presId="urn:microsoft.com/office/officeart/2005/8/layout/cycle6"/>
    <dgm:cxn modelId="{01AF46B5-D86F-403C-97CE-EB26CE146BA7}" type="presParOf" srcId="{1D29153B-0B94-45A4-87EC-26B718A3E791}" destId="{3D3393D6-054F-4529-A7B5-D63DAD444CBE}" srcOrd="6" destOrd="0" presId="urn:microsoft.com/office/officeart/2005/8/layout/cycle6"/>
    <dgm:cxn modelId="{38812E48-8C6C-4E61-BD0B-F8D8E2DB06C4}" type="presParOf" srcId="{1D29153B-0B94-45A4-87EC-26B718A3E791}" destId="{3022395F-0FA7-4BAD-8325-D6BD3F808212}" srcOrd="7" destOrd="0" presId="urn:microsoft.com/office/officeart/2005/8/layout/cycle6"/>
    <dgm:cxn modelId="{7E73C2FF-8B23-45A0-9BD6-3E25979DC0E9}" type="presParOf" srcId="{1D29153B-0B94-45A4-87EC-26B718A3E791}" destId="{A6B92C64-B54D-47D9-AF0B-EAF484497688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85CC45-2163-47DE-BA4E-F8ED0608C43D}" type="doc">
      <dgm:prSet loTypeId="urn:microsoft.com/office/officeart/2005/8/layout/funnel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CA587E3-0666-4533-A3ED-81E81C7614EE}">
      <dgm:prSet phldrT="[Текст]" custT="1"/>
      <dgm:spPr/>
      <dgm:t>
        <a:bodyPr/>
        <a:lstStyle/>
        <a:p>
          <a:r>
            <a:rPr lang="uk-UA" sz="1800" b="1" i="1" dirty="0" smtClean="0">
              <a:latin typeface="Bookman Old Style" pitchFamily="18" charset="0"/>
            </a:rPr>
            <a:t>Виховна робота</a:t>
          </a:r>
          <a:endParaRPr lang="ru-RU" sz="1800" b="1" i="1" dirty="0">
            <a:latin typeface="Bookman Old Style" pitchFamily="18" charset="0"/>
          </a:endParaRPr>
        </a:p>
      </dgm:t>
    </dgm:pt>
    <dgm:pt modelId="{AAD258C6-FAB6-4483-A632-5B93B85D133B}" type="parTrans" cxnId="{CC3973CD-18C6-4DE8-A73C-25D7BB6BBBEC}">
      <dgm:prSet/>
      <dgm:spPr/>
      <dgm:t>
        <a:bodyPr/>
        <a:lstStyle/>
        <a:p>
          <a:endParaRPr lang="ru-RU"/>
        </a:p>
      </dgm:t>
    </dgm:pt>
    <dgm:pt modelId="{4C006D48-1404-4A6F-87E8-063ABB21EA38}" type="sibTrans" cxnId="{CC3973CD-18C6-4DE8-A73C-25D7BB6BBBEC}">
      <dgm:prSet/>
      <dgm:spPr/>
      <dgm:t>
        <a:bodyPr/>
        <a:lstStyle/>
        <a:p>
          <a:endParaRPr lang="ru-RU"/>
        </a:p>
      </dgm:t>
    </dgm:pt>
    <dgm:pt modelId="{7E9F2FC2-AB87-45CF-816B-92CDD4D468AA}">
      <dgm:prSet phldrT="[Текст]" custT="1"/>
      <dgm:spPr/>
      <dgm:t>
        <a:bodyPr/>
        <a:lstStyle/>
        <a:p>
          <a:r>
            <a:rPr lang="uk-UA" sz="1800" b="1" i="1" dirty="0" smtClean="0">
              <a:latin typeface="Bookman Old Style" pitchFamily="18" charset="0"/>
            </a:rPr>
            <a:t>Навчальна діяльність</a:t>
          </a:r>
          <a:endParaRPr lang="ru-RU" sz="1800" b="1" i="1" dirty="0">
            <a:latin typeface="Bookman Old Style" pitchFamily="18" charset="0"/>
          </a:endParaRPr>
        </a:p>
      </dgm:t>
    </dgm:pt>
    <dgm:pt modelId="{AFB2A67A-2A94-4D32-B6D9-B04994310AA2}" type="parTrans" cxnId="{F8DDFCC5-9069-4A6E-9946-73ECF34A11D4}">
      <dgm:prSet/>
      <dgm:spPr/>
      <dgm:t>
        <a:bodyPr/>
        <a:lstStyle/>
        <a:p>
          <a:endParaRPr lang="ru-RU"/>
        </a:p>
      </dgm:t>
    </dgm:pt>
    <dgm:pt modelId="{FC50C522-01CC-42C5-888C-0833106649AC}" type="sibTrans" cxnId="{F8DDFCC5-9069-4A6E-9946-73ECF34A11D4}">
      <dgm:prSet/>
      <dgm:spPr/>
      <dgm:t>
        <a:bodyPr/>
        <a:lstStyle/>
        <a:p>
          <a:endParaRPr lang="ru-RU"/>
        </a:p>
      </dgm:t>
    </dgm:pt>
    <dgm:pt modelId="{20526C72-9357-4FB2-AEDD-D6024B016344}">
      <dgm:prSet phldrT="[Текст]" custT="1"/>
      <dgm:spPr/>
      <dgm:t>
        <a:bodyPr/>
        <a:lstStyle/>
        <a:p>
          <a:r>
            <a:rPr lang="uk-UA" sz="1800" b="1" i="1" dirty="0" smtClean="0">
              <a:latin typeface="Bookman Old Style" pitchFamily="18" charset="0"/>
            </a:rPr>
            <a:t>Сучасні технології</a:t>
          </a:r>
          <a:endParaRPr lang="ru-RU" sz="1400" b="1" i="1" dirty="0">
            <a:latin typeface="Bookman Old Style" pitchFamily="18" charset="0"/>
          </a:endParaRPr>
        </a:p>
      </dgm:t>
    </dgm:pt>
    <dgm:pt modelId="{C0849BC6-B42E-42E5-8F5B-C358EC9A33FB}" type="parTrans" cxnId="{CD7E6426-EE1F-4465-B35B-B672201DD7D9}">
      <dgm:prSet/>
      <dgm:spPr/>
      <dgm:t>
        <a:bodyPr/>
        <a:lstStyle/>
        <a:p>
          <a:endParaRPr lang="ru-RU"/>
        </a:p>
      </dgm:t>
    </dgm:pt>
    <dgm:pt modelId="{7F9D937C-46F8-4E0F-815D-C356A83A77A1}" type="sibTrans" cxnId="{CD7E6426-EE1F-4465-B35B-B672201DD7D9}">
      <dgm:prSet/>
      <dgm:spPr/>
      <dgm:t>
        <a:bodyPr/>
        <a:lstStyle/>
        <a:p>
          <a:endParaRPr lang="ru-RU"/>
        </a:p>
      </dgm:t>
    </dgm:pt>
    <dgm:pt modelId="{84D59983-FA0C-4DC8-831C-A5D04C9951AE}">
      <dgm:prSet phldrT="[Текст]" custT="1"/>
      <dgm:spPr/>
      <dgm:t>
        <a:bodyPr/>
        <a:lstStyle/>
        <a:p>
          <a:r>
            <a:rPr lang="uk-U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Високий рівень знань учнів, бажання вчитися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5D6C2A-6100-4747-B95B-4A39361BE35D}" type="parTrans" cxnId="{226E7A9D-D83D-4C64-8379-303DB3F5E0C2}">
      <dgm:prSet/>
      <dgm:spPr/>
      <dgm:t>
        <a:bodyPr/>
        <a:lstStyle/>
        <a:p>
          <a:endParaRPr lang="ru-RU"/>
        </a:p>
      </dgm:t>
    </dgm:pt>
    <dgm:pt modelId="{400879AE-E68C-4C63-9D49-FB000BC33E5C}" type="sibTrans" cxnId="{226E7A9D-D83D-4C64-8379-303DB3F5E0C2}">
      <dgm:prSet/>
      <dgm:spPr/>
      <dgm:t>
        <a:bodyPr/>
        <a:lstStyle/>
        <a:p>
          <a:endParaRPr lang="ru-RU"/>
        </a:p>
      </dgm:t>
    </dgm:pt>
    <dgm:pt modelId="{5D89E07F-AB0B-4518-A931-5C00599D7944}" type="pres">
      <dgm:prSet presAssocID="{1285CC45-2163-47DE-BA4E-F8ED0608C43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9091F-A01D-47C0-853D-C8EE124A13D3}" type="pres">
      <dgm:prSet presAssocID="{1285CC45-2163-47DE-BA4E-F8ED0608C43D}" presName="ellipse" presStyleLbl="trBgShp" presStyleIdx="0" presStyleCnt="1" custScaleX="135747"/>
      <dgm:spPr/>
    </dgm:pt>
    <dgm:pt modelId="{435B6C3B-3CA1-416A-AE4C-274A7F714D4F}" type="pres">
      <dgm:prSet presAssocID="{1285CC45-2163-47DE-BA4E-F8ED0608C43D}" presName="arrow1" presStyleLbl="fgShp" presStyleIdx="0" presStyleCnt="1" custLinFactNeighborX="4023" custLinFactNeighborY="-13607"/>
      <dgm:spPr/>
    </dgm:pt>
    <dgm:pt modelId="{86132D7B-A6FC-4AD3-ADB2-12355B71C0DC}" type="pres">
      <dgm:prSet presAssocID="{1285CC45-2163-47DE-BA4E-F8ED0608C43D}" presName="rectangle" presStyleLbl="revTx" presStyleIdx="0" presStyleCnt="1" custScaleX="146892" custScaleY="130652" custLinFactNeighborX="-649" custLinFactNeighborY="25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FCEC3-17D5-4BD5-97A6-3A90E7CEA7BC}" type="pres">
      <dgm:prSet presAssocID="{7E9F2FC2-AB87-45CF-816B-92CDD4D468AA}" presName="item1" presStyleLbl="node1" presStyleIdx="0" presStyleCnt="3" custScaleX="172537" custLinFactNeighborX="-9867" custLinFactNeighborY="-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BC524-6666-4054-8F7F-460AA22142B1}" type="pres">
      <dgm:prSet presAssocID="{20526C72-9357-4FB2-AEDD-D6024B016344}" presName="item2" presStyleLbl="node1" presStyleIdx="1" presStyleCnt="3" custScaleX="174971" custLinFactNeighborX="-21439" custLinFactNeighborY="-13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7AFA-D0E7-4E1B-8D0B-BC67A94EF17A}" type="pres">
      <dgm:prSet presAssocID="{84D59983-FA0C-4DC8-831C-A5D04C9951AE}" presName="item3" presStyleLbl="node1" presStyleIdx="2" presStyleCnt="3" custScaleX="168926" custLinFactNeighborX="53569" custLinFactNeighborY="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B13EA-8B09-4D5F-9B5D-C02F10744C44}" type="pres">
      <dgm:prSet presAssocID="{1285CC45-2163-47DE-BA4E-F8ED0608C43D}" presName="funnel" presStyleLbl="trAlignAcc1" presStyleIdx="0" presStyleCnt="1" custScaleX="132725" custLinFactNeighborX="157" custLinFactNeighborY="1981"/>
      <dgm:spPr/>
      <dgm:t>
        <a:bodyPr/>
        <a:lstStyle/>
        <a:p>
          <a:endParaRPr lang="ru-RU"/>
        </a:p>
      </dgm:t>
    </dgm:pt>
  </dgm:ptLst>
  <dgm:cxnLst>
    <dgm:cxn modelId="{F8DDFCC5-9069-4A6E-9946-73ECF34A11D4}" srcId="{1285CC45-2163-47DE-BA4E-F8ED0608C43D}" destId="{7E9F2FC2-AB87-45CF-816B-92CDD4D468AA}" srcOrd="1" destOrd="0" parTransId="{AFB2A67A-2A94-4D32-B6D9-B04994310AA2}" sibTransId="{FC50C522-01CC-42C5-888C-0833106649AC}"/>
    <dgm:cxn modelId="{E1785EB2-E46F-4277-B53D-D876EFFFD82B}" type="presOf" srcId="{ECA587E3-0666-4533-A3ED-81E81C7614EE}" destId="{77B57AFA-D0E7-4E1B-8D0B-BC67A94EF17A}" srcOrd="0" destOrd="0" presId="urn:microsoft.com/office/officeart/2005/8/layout/funnel1"/>
    <dgm:cxn modelId="{F3063B15-986F-4C37-9643-EA5C38EFA6E7}" type="presOf" srcId="{20526C72-9357-4FB2-AEDD-D6024B016344}" destId="{2B2FCEC3-17D5-4BD5-97A6-3A90E7CEA7BC}" srcOrd="0" destOrd="0" presId="urn:microsoft.com/office/officeart/2005/8/layout/funnel1"/>
    <dgm:cxn modelId="{0B4DF16D-AED8-421D-8254-4A7060635C23}" type="presOf" srcId="{84D59983-FA0C-4DC8-831C-A5D04C9951AE}" destId="{86132D7B-A6FC-4AD3-ADB2-12355B71C0DC}" srcOrd="0" destOrd="0" presId="urn:microsoft.com/office/officeart/2005/8/layout/funnel1"/>
    <dgm:cxn modelId="{CD7E6426-EE1F-4465-B35B-B672201DD7D9}" srcId="{1285CC45-2163-47DE-BA4E-F8ED0608C43D}" destId="{20526C72-9357-4FB2-AEDD-D6024B016344}" srcOrd="2" destOrd="0" parTransId="{C0849BC6-B42E-42E5-8F5B-C358EC9A33FB}" sibTransId="{7F9D937C-46F8-4E0F-815D-C356A83A77A1}"/>
    <dgm:cxn modelId="{CC3973CD-18C6-4DE8-A73C-25D7BB6BBBEC}" srcId="{1285CC45-2163-47DE-BA4E-F8ED0608C43D}" destId="{ECA587E3-0666-4533-A3ED-81E81C7614EE}" srcOrd="0" destOrd="0" parTransId="{AAD258C6-FAB6-4483-A632-5B93B85D133B}" sibTransId="{4C006D48-1404-4A6F-87E8-063ABB21EA38}"/>
    <dgm:cxn modelId="{226E7A9D-D83D-4C64-8379-303DB3F5E0C2}" srcId="{1285CC45-2163-47DE-BA4E-F8ED0608C43D}" destId="{84D59983-FA0C-4DC8-831C-A5D04C9951AE}" srcOrd="3" destOrd="0" parTransId="{FE5D6C2A-6100-4747-B95B-4A39361BE35D}" sibTransId="{400879AE-E68C-4C63-9D49-FB000BC33E5C}"/>
    <dgm:cxn modelId="{1225CD93-69F5-4B90-9B20-E350BEB9FB12}" type="presOf" srcId="{7E9F2FC2-AB87-45CF-816B-92CDD4D468AA}" destId="{1E8BC524-6666-4054-8F7F-460AA22142B1}" srcOrd="0" destOrd="0" presId="urn:microsoft.com/office/officeart/2005/8/layout/funnel1"/>
    <dgm:cxn modelId="{9AAC50EE-1A3D-49FE-AA85-AAB1FE8CC40B}" type="presOf" srcId="{1285CC45-2163-47DE-BA4E-F8ED0608C43D}" destId="{5D89E07F-AB0B-4518-A931-5C00599D7944}" srcOrd="0" destOrd="0" presId="urn:microsoft.com/office/officeart/2005/8/layout/funnel1"/>
    <dgm:cxn modelId="{87BAFB44-CFBF-4E85-8435-B3EF9A2BD6C1}" type="presParOf" srcId="{5D89E07F-AB0B-4518-A931-5C00599D7944}" destId="{92D9091F-A01D-47C0-853D-C8EE124A13D3}" srcOrd="0" destOrd="0" presId="urn:microsoft.com/office/officeart/2005/8/layout/funnel1"/>
    <dgm:cxn modelId="{58BA37ED-EF37-4441-B996-568484642982}" type="presParOf" srcId="{5D89E07F-AB0B-4518-A931-5C00599D7944}" destId="{435B6C3B-3CA1-416A-AE4C-274A7F714D4F}" srcOrd="1" destOrd="0" presId="urn:microsoft.com/office/officeart/2005/8/layout/funnel1"/>
    <dgm:cxn modelId="{0C93AEA6-9ACF-4128-BD87-2B122240376C}" type="presParOf" srcId="{5D89E07F-AB0B-4518-A931-5C00599D7944}" destId="{86132D7B-A6FC-4AD3-ADB2-12355B71C0DC}" srcOrd="2" destOrd="0" presId="urn:microsoft.com/office/officeart/2005/8/layout/funnel1"/>
    <dgm:cxn modelId="{FA4811B0-7FA5-4120-A88A-EEB08EF3F1EF}" type="presParOf" srcId="{5D89E07F-AB0B-4518-A931-5C00599D7944}" destId="{2B2FCEC3-17D5-4BD5-97A6-3A90E7CEA7BC}" srcOrd="3" destOrd="0" presId="urn:microsoft.com/office/officeart/2005/8/layout/funnel1"/>
    <dgm:cxn modelId="{2C557B14-C8C8-417D-9652-19BCF6BC3150}" type="presParOf" srcId="{5D89E07F-AB0B-4518-A931-5C00599D7944}" destId="{1E8BC524-6666-4054-8F7F-460AA22142B1}" srcOrd="4" destOrd="0" presId="urn:microsoft.com/office/officeart/2005/8/layout/funnel1"/>
    <dgm:cxn modelId="{C25A24D1-09D6-4C99-8B9B-ACCF1EAA1E44}" type="presParOf" srcId="{5D89E07F-AB0B-4518-A931-5C00599D7944}" destId="{77B57AFA-D0E7-4E1B-8D0B-BC67A94EF17A}" srcOrd="5" destOrd="0" presId="urn:microsoft.com/office/officeart/2005/8/layout/funnel1"/>
    <dgm:cxn modelId="{2C9F68B0-8ED8-4D8F-8A7F-15E9C567BD5B}" type="presParOf" srcId="{5D89E07F-AB0B-4518-A931-5C00599D7944}" destId="{415B13EA-8B09-4D5F-9B5D-C02F10744C4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BACDBB-11F2-48EF-BF95-ABDE0CD1CEAC}">
      <dsp:nvSpPr>
        <dsp:cNvPr id="0" name=""/>
        <dsp:cNvSpPr/>
      </dsp:nvSpPr>
      <dsp:spPr>
        <a:xfrm>
          <a:off x="0" y="0"/>
          <a:ext cx="1659051" cy="4143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Навчальна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657361"/>
        <a:ext cx="1659051" cy="1657361"/>
      </dsp:txXfrm>
    </dsp:sp>
    <dsp:sp modelId="{71540E33-3077-4727-981D-B06411D21B99}">
      <dsp:nvSpPr>
        <dsp:cNvPr id="0" name=""/>
        <dsp:cNvSpPr/>
      </dsp:nvSpPr>
      <dsp:spPr>
        <a:xfrm>
          <a:off x="142570" y="248604"/>
          <a:ext cx="1379753" cy="137975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015101-89D9-4059-893B-9280595C72C7}">
      <dsp:nvSpPr>
        <dsp:cNvPr id="0" name=""/>
        <dsp:cNvSpPr/>
      </dsp:nvSpPr>
      <dsp:spPr>
        <a:xfrm>
          <a:off x="1711744" y="0"/>
          <a:ext cx="1659051" cy="41434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Виховна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1744" y="1657361"/>
        <a:ext cx="1659051" cy="1657361"/>
      </dsp:txXfrm>
    </dsp:sp>
    <dsp:sp modelId="{F5F5F856-5F9F-42D3-895D-312E1DE8091A}">
      <dsp:nvSpPr>
        <dsp:cNvPr id="0" name=""/>
        <dsp:cNvSpPr/>
      </dsp:nvSpPr>
      <dsp:spPr>
        <a:xfrm>
          <a:off x="1851393" y="248604"/>
          <a:ext cx="1379753" cy="137975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87110D-ED54-4050-BD88-5AFB4B845BCD}">
      <dsp:nvSpPr>
        <dsp:cNvPr id="0" name=""/>
        <dsp:cNvSpPr/>
      </dsp:nvSpPr>
      <dsp:spPr>
        <a:xfrm>
          <a:off x="3420568" y="0"/>
          <a:ext cx="1659051" cy="41434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Творча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20568" y="1657361"/>
        <a:ext cx="1659051" cy="1657361"/>
      </dsp:txXfrm>
    </dsp:sp>
    <dsp:sp modelId="{73E97706-CAD4-42FC-9AB6-F2979CD6E01D}">
      <dsp:nvSpPr>
        <dsp:cNvPr id="0" name=""/>
        <dsp:cNvSpPr/>
      </dsp:nvSpPr>
      <dsp:spPr>
        <a:xfrm>
          <a:off x="3560217" y="248604"/>
          <a:ext cx="1379753" cy="137975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78E9F5-8848-4C5F-A90D-AA2409DE1820}">
      <dsp:nvSpPr>
        <dsp:cNvPr id="0" name=""/>
        <dsp:cNvSpPr/>
      </dsp:nvSpPr>
      <dsp:spPr>
        <a:xfrm>
          <a:off x="5129391" y="0"/>
          <a:ext cx="1659051" cy="41434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Методична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29391" y="1657361"/>
        <a:ext cx="1659051" cy="1657361"/>
      </dsp:txXfrm>
    </dsp:sp>
    <dsp:sp modelId="{41643E23-C942-42E2-9EC8-DB94D9B98EBC}">
      <dsp:nvSpPr>
        <dsp:cNvPr id="0" name=""/>
        <dsp:cNvSpPr/>
      </dsp:nvSpPr>
      <dsp:spPr>
        <a:xfrm>
          <a:off x="5269040" y="248604"/>
          <a:ext cx="1379753" cy="137975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735608-537A-45A2-92F9-1C8C2F338CA1}">
      <dsp:nvSpPr>
        <dsp:cNvPr id="0" name=""/>
        <dsp:cNvSpPr/>
      </dsp:nvSpPr>
      <dsp:spPr>
        <a:xfrm>
          <a:off x="6838214" y="0"/>
          <a:ext cx="1837631" cy="41434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Дослідницька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38214" y="1657361"/>
        <a:ext cx="1837631" cy="1657361"/>
      </dsp:txXfrm>
    </dsp:sp>
    <dsp:sp modelId="{68238E0E-9F14-4E40-A60B-B7C3F4688ED4}">
      <dsp:nvSpPr>
        <dsp:cNvPr id="0" name=""/>
        <dsp:cNvSpPr/>
      </dsp:nvSpPr>
      <dsp:spPr>
        <a:xfrm>
          <a:off x="7067153" y="248604"/>
          <a:ext cx="1379753" cy="1379753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A71A40-2190-4972-8016-7D1EC3EE44AF}">
      <dsp:nvSpPr>
        <dsp:cNvPr id="0" name=""/>
        <dsp:cNvSpPr/>
      </dsp:nvSpPr>
      <dsp:spPr>
        <a:xfrm>
          <a:off x="347150" y="3314723"/>
          <a:ext cx="7984466" cy="62151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5BA4F1-14D8-4006-B261-1DDADAE09E96}">
      <dsp:nvSpPr>
        <dsp:cNvPr id="0" name=""/>
        <dsp:cNvSpPr/>
      </dsp:nvSpPr>
      <dsp:spPr>
        <a:xfrm>
          <a:off x="1926810" y="2073"/>
          <a:ext cx="2302554" cy="14966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xmlns:r="http://schemas.openxmlformats.org/officeDocument/2006/relationships" r:id="" action="ppaction://noaction"/>
            </a:rPr>
            <a:t>Комп’ютерні технології</a:t>
          </a:r>
          <a:endParaRPr lang="uk-UA" sz="24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26810" y="2073"/>
        <a:ext cx="2302554" cy="1496660"/>
      </dsp:txXfrm>
    </dsp:sp>
    <dsp:sp modelId="{33889B17-03DE-4261-8AD5-4D3A15A84119}">
      <dsp:nvSpPr>
        <dsp:cNvPr id="0" name=""/>
        <dsp:cNvSpPr/>
      </dsp:nvSpPr>
      <dsp:spPr>
        <a:xfrm>
          <a:off x="1080750" y="750403"/>
          <a:ext cx="3994675" cy="3994675"/>
        </a:xfrm>
        <a:custGeom>
          <a:avLst/>
          <a:gdLst/>
          <a:ahLst/>
          <a:cxnLst/>
          <a:rect l="0" t="0" r="0" b="0"/>
          <a:pathLst>
            <a:path>
              <a:moveTo>
                <a:pt x="3165366" y="377131"/>
              </a:moveTo>
              <a:arcTo wR="1997337" hR="1997337" stAng="18347301" swAng="364929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4FBB2-960D-4646-A453-CED50EAC79C3}">
      <dsp:nvSpPr>
        <dsp:cNvPr id="0" name=""/>
        <dsp:cNvSpPr/>
      </dsp:nvSpPr>
      <dsp:spPr>
        <a:xfrm>
          <a:off x="3656556" y="2998080"/>
          <a:ext cx="2302554" cy="1496660"/>
        </a:xfrm>
        <a:prstGeom prst="roundRect">
          <a:avLst/>
        </a:prstGeom>
        <a:solidFill>
          <a:schemeClr val="accent4">
            <a:hueOff val="419958"/>
            <a:satOff val="-11217"/>
            <a:lumOff val="-2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Творчі вправи та завдання</a:t>
          </a:r>
          <a:endParaRPr lang="ru-RU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6556" y="2998080"/>
        <a:ext cx="2302554" cy="1496660"/>
      </dsp:txXfrm>
    </dsp:sp>
    <dsp:sp modelId="{5A691249-92A7-4BC3-B286-D05DFA623D32}">
      <dsp:nvSpPr>
        <dsp:cNvPr id="0" name=""/>
        <dsp:cNvSpPr/>
      </dsp:nvSpPr>
      <dsp:spPr>
        <a:xfrm>
          <a:off x="1080750" y="750403"/>
          <a:ext cx="3994675" cy="3994675"/>
        </a:xfrm>
        <a:custGeom>
          <a:avLst/>
          <a:gdLst/>
          <a:ahLst/>
          <a:cxnLst/>
          <a:rect l="0" t="0" r="0" b="0"/>
          <a:pathLst>
            <a:path>
              <a:moveTo>
                <a:pt x="2948526" y="3753640"/>
              </a:moveTo>
              <a:arcTo wR="1997337" hR="1997337" stAng="3693640" swAng="3412720"/>
            </a:path>
          </a:pathLst>
        </a:custGeom>
        <a:noFill/>
        <a:ln w="9525" cap="flat" cmpd="sng" algn="ctr">
          <a:solidFill>
            <a:schemeClr val="accent4">
              <a:hueOff val="419958"/>
              <a:satOff val="-11217"/>
              <a:lumOff val="-2647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393D6-054F-4529-A7B5-D63DAD444CBE}">
      <dsp:nvSpPr>
        <dsp:cNvPr id="0" name=""/>
        <dsp:cNvSpPr/>
      </dsp:nvSpPr>
      <dsp:spPr>
        <a:xfrm>
          <a:off x="197065" y="2998080"/>
          <a:ext cx="2302554" cy="1496660"/>
        </a:xfrm>
        <a:prstGeom prst="roundRect">
          <a:avLst/>
        </a:prstGeom>
        <a:solidFill>
          <a:schemeClr val="accent4">
            <a:hueOff val="839916"/>
            <a:satOff val="-22434"/>
            <a:lumOff val="-52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noaction"/>
            </a:rPr>
            <a:t>Інноваційні підходи</a:t>
          </a:r>
          <a:endParaRPr lang="ru-RU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65" y="2998080"/>
        <a:ext cx="2302554" cy="1496660"/>
      </dsp:txXfrm>
    </dsp:sp>
    <dsp:sp modelId="{A6B92C64-B54D-47D9-AF0B-EAF484497688}">
      <dsp:nvSpPr>
        <dsp:cNvPr id="0" name=""/>
        <dsp:cNvSpPr/>
      </dsp:nvSpPr>
      <dsp:spPr>
        <a:xfrm>
          <a:off x="1080750" y="750403"/>
          <a:ext cx="3994675" cy="3994675"/>
        </a:xfrm>
        <a:custGeom>
          <a:avLst/>
          <a:gdLst/>
          <a:ahLst/>
          <a:cxnLst/>
          <a:rect l="0" t="0" r="0" b="0"/>
          <a:pathLst>
            <a:path>
              <a:moveTo>
                <a:pt x="13276" y="2227251"/>
              </a:moveTo>
              <a:arcTo wR="1997337" hR="1997337" stAng="10403402" swAng="3649297"/>
            </a:path>
          </a:pathLst>
        </a:custGeom>
        <a:noFill/>
        <a:ln w="9525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EFAF42-C87F-42D9-AE53-1536647E6BE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BCB524-593F-4DDA-B258-8C1896A86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D105CC-0D5E-46CC-A158-AE5EE9DECB4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DBBA2-F548-4A51-A34E-FB826345A8C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5DB4E-C1D4-4189-ADBD-141048EAF353}" type="datetimeFigureOut">
              <a:rPr lang="ru-RU" smtClean="0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E245D5F-6A34-4D28-B3C5-C6AAFF31D0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2F3260-B855-4ACC-979A-FD3CE8829734}" type="datetimeFigureOut">
              <a:rPr lang="ru-RU" smtClean="0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C2D69-820F-4B76-A9CC-5820383E41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F7D486-8626-42DD-84E2-0594CBBE448C}" type="datetimeFigureOut">
              <a:rPr lang="ru-RU" smtClean="0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18E42-9ADD-45D2-81CE-210CC97AEF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7DC2C-D739-403D-B1C5-9689E37E5346}" type="datetimeFigureOut">
              <a:rPr lang="ru-RU" smtClean="0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B78446D-916C-4297-87A8-7F7E84102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8C86-F5DF-4B0D-9B76-26FBEAEA2CCA}" type="datetimeFigureOut">
              <a:rPr lang="ru-RU" smtClean="0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66739-DC60-4265-BC1B-A4A5C15DEA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73A7BD-8674-4795-B050-36DA030FA03B}" type="datetimeFigureOut">
              <a:rPr lang="ru-RU" smtClean="0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7E180-D27E-4FC9-95C6-2B43A01E90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09926-96AA-4FF7-880F-1A133C91B9CD}" type="datetimeFigureOut">
              <a:rPr lang="ru-RU" smtClean="0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1B2095E8-CE1D-4877-906C-99039201D8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126656-83AE-4105-B6AE-24A1EAF614C5}" type="datetimeFigureOut">
              <a:rPr lang="ru-RU" smtClean="0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F20A7-C5FB-4D34-82E3-C90B9B635A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EACB7-5353-40BA-B8D0-8849BABC02FD}" type="datetimeFigureOut">
              <a:rPr lang="ru-RU" smtClean="0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981E4-C1DC-477B-B4CD-0163974FEC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F87FB-3FFC-4E8D-8F60-2041EA669405}" type="datetimeFigureOut">
              <a:rPr lang="ru-RU" smtClean="0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680D5-A86F-4474-87BC-9D4DFDCB0F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92292C-3BA2-4491-991E-F8ABD8C67693}" type="datetimeFigureOut">
              <a:rPr lang="ru-RU" smtClean="0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1EA85-FC4D-421C-935D-E022514EC3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7C76467-5C40-490C-91F5-DBDCFA067289}" type="datetimeFigureOut">
              <a:rPr lang="ru-RU" smtClean="0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9DF9EA2-60F2-485B-95DC-AA55C40A54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med">
    <p:wheel spokes="8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file:///D:\Documents%20and%20Settings\&#1040;&#1076;&#1084;&#1080;&#1085;&#1080;&#1089;&#1090;&#1088;&#1072;&#1090;&#1086;&#1088;\&#1056;&#1072;&#1073;&#1086;&#1095;&#1080;&#1081;%20&#1089;&#1090;&#1086;&#1083;\Vipusknik_ssh_5_-Volnovaha(mp3remix.ru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audio" Target="../media/audio8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805264"/>
            <a:ext cx="756084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/>
              <a:t>Назаренко  Тетяна Олександрівна  – вчитель початкових класів, категорія спеціаліст, звання </a:t>
            </a:r>
            <a:r>
              <a:rPr lang="uk-UA" sz="2000" dirty="0" err="1" smtClean="0"/>
              <a:t>“Старший</a:t>
            </a:r>
            <a:r>
              <a:rPr lang="uk-UA" sz="2000" dirty="0" smtClean="0"/>
              <a:t> </a:t>
            </a:r>
            <a:r>
              <a:rPr lang="uk-UA" sz="2000" dirty="0" err="1" smtClean="0"/>
              <a:t>вчитель”</a:t>
            </a:r>
            <a:r>
              <a:rPr lang="uk-UA" sz="2000" dirty="0" smtClean="0"/>
              <a:t>.  </a:t>
            </a:r>
            <a:endParaRPr lang="ru-RU" sz="2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32656"/>
            <a:ext cx="705678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Портфоліо</a:t>
            </a:r>
            <a:endParaRPr lang="ru-RU" sz="4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Vipusknik_ssh_5_-Volnovaha(mp3remix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412776"/>
            <a:ext cx="46148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Tm="13166">
    <p:wheel spokes="8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Навчальна   діяльність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/>
        </p:nvGraphicFramePr>
        <p:xfrm>
          <a:off x="0" y="1285860"/>
          <a:ext cx="6156176" cy="502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5" descr="D:\Users\ADMIN\Desktop\DSCN57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5085184"/>
            <a:ext cx="2142359" cy="1440160"/>
          </a:xfrm>
          <a:prstGeom prst="rect">
            <a:avLst/>
          </a:prstGeom>
          <a:noFill/>
        </p:spPr>
      </p:pic>
      <p:pic>
        <p:nvPicPr>
          <p:cNvPr id="2050" name="Picture 2" descr="E:\Загрузки\Новая папка\Новая папка\IMG_22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660232" y="3284984"/>
            <a:ext cx="2112235" cy="1584176"/>
          </a:xfrm>
          <a:prstGeom prst="rect">
            <a:avLst/>
          </a:prstGeom>
          <a:noFill/>
        </p:spPr>
      </p:pic>
      <p:pic>
        <p:nvPicPr>
          <p:cNvPr id="2051" name="Picture 3" descr="H:\Новая папка\DSCN31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1268760"/>
            <a:ext cx="2437532" cy="182778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997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740080" cy="838200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Franklin Gothic Medium" pitchFamily="34" charset="0"/>
              </a:rPr>
              <a:t>Творчість  учителя – </a:t>
            </a:r>
            <a:br>
              <a:rPr lang="uk-UA" dirty="0" smtClean="0">
                <a:solidFill>
                  <a:srgbClr val="C00000"/>
                </a:solidFill>
                <a:latin typeface="Franklin Gothic Medium" pitchFamily="34" charset="0"/>
              </a:rPr>
            </a:br>
            <a:r>
              <a:rPr lang="uk-UA" dirty="0" smtClean="0">
                <a:solidFill>
                  <a:srgbClr val="C00000"/>
                </a:solidFill>
                <a:latin typeface="Franklin Gothic Medium" pitchFamily="34" charset="0"/>
              </a:rPr>
              <a:t> запорука успіхів учнів 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graphicFrame>
        <p:nvGraphicFramePr>
          <p:cNvPr id="15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16333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Компоненти</a:t>
            </a:r>
            <a:r>
              <a:rPr lang="ru-RU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навчальної</a:t>
            </a:r>
            <a:r>
              <a:rPr lang="ru-RU" dirty="0" smtClean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err="1" smtClean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діяльності</a:t>
            </a:r>
            <a:r>
              <a:rPr lang="ru-RU" dirty="0" smtClean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762000" y="2286000"/>
            <a:ext cx="7696200" cy="32004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gray">
          <a:xfrm flipH="1">
            <a:off x="2724150" y="4627563"/>
            <a:ext cx="4075113" cy="9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gray">
          <a:xfrm>
            <a:off x="2263775" y="3187700"/>
            <a:ext cx="4075113" cy="9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ltGray">
          <a:xfrm>
            <a:off x="6108700" y="3197225"/>
            <a:ext cx="1423988" cy="1423988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gray">
          <a:xfrm>
            <a:off x="1612900" y="3197225"/>
            <a:ext cx="1423988" cy="1423988"/>
          </a:xfrm>
          <a:prstGeom prst="ellipse">
            <a:avLst/>
          </a:prstGeom>
          <a:gradFill rotWithShape="1">
            <a:gsLst>
              <a:gs pos="0">
                <a:srgbClr val="DBE9F5"/>
              </a:gs>
              <a:gs pos="100000">
                <a:srgbClr val="92BCE2"/>
              </a:gs>
            </a:gsLst>
            <a:path path="shape">
              <a:fillToRect l="50000" t="50000" r="50000" b="50000"/>
            </a:path>
          </a:gradFill>
          <a:ln w="952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2690813" y="2506663"/>
            <a:ext cx="1958975" cy="468312"/>
          </a:xfrm>
          <a:prstGeom prst="chevron">
            <a:avLst>
              <a:gd name="adj" fmla="val 43225"/>
            </a:avLst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4649788" y="2506663"/>
            <a:ext cx="1958975" cy="468312"/>
          </a:xfrm>
          <a:prstGeom prst="chevron">
            <a:avLst>
              <a:gd name="adj" fmla="val 43225"/>
            </a:avLst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764213" y="2506663"/>
            <a:ext cx="2459037" cy="2765425"/>
            <a:chOff x="3340" y="1301"/>
            <a:chExt cx="1549" cy="1742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 rot="5400000">
              <a:off x="3244" y="1397"/>
              <a:ext cx="1742" cy="15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4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695" y="11280"/>
                  </a:moveTo>
                  <a:cubicBezTo>
                    <a:pt x="3684" y="11120"/>
                    <a:pt x="3679" y="10960"/>
                    <a:pt x="3679" y="10800"/>
                  </a:cubicBezTo>
                  <a:cubicBezTo>
                    <a:pt x="3679" y="6867"/>
                    <a:pt x="6867" y="3679"/>
                    <a:pt x="10800" y="3679"/>
                  </a:cubicBezTo>
                  <a:cubicBezTo>
                    <a:pt x="14732" y="3679"/>
                    <a:pt x="17921" y="6867"/>
                    <a:pt x="17921" y="10800"/>
                  </a:cubicBezTo>
                  <a:cubicBezTo>
                    <a:pt x="17921" y="10960"/>
                    <a:pt x="17915" y="11120"/>
                    <a:pt x="17904" y="11280"/>
                  </a:cubicBezTo>
                  <a:lnTo>
                    <a:pt x="21575" y="11529"/>
                  </a:lnTo>
                  <a:cubicBezTo>
                    <a:pt x="21591" y="11286"/>
                    <a:pt x="21600" y="1104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043"/>
                    <a:pt x="8" y="11286"/>
                    <a:pt x="24" y="115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gray">
            <a:xfrm>
              <a:off x="3872" y="1303"/>
              <a:ext cx="411" cy="295"/>
            </a:xfrm>
            <a:prstGeom prst="chevron">
              <a:avLst>
                <a:gd name="adj" fmla="val 44744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gray">
            <a:xfrm rot="10800000">
              <a:off x="3891" y="2745"/>
              <a:ext cx="314" cy="295"/>
            </a:xfrm>
            <a:prstGeom prst="chevron">
              <a:avLst>
                <a:gd name="adj" fmla="val 4406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5" name="AutoShape 14"/>
          <p:cNvSpPr>
            <a:spLocks noChangeArrowheads="1"/>
          </p:cNvSpPr>
          <p:nvPr/>
        </p:nvSpPr>
        <p:spPr bwMode="gray">
          <a:xfrm flipH="1">
            <a:off x="2714625" y="4802188"/>
            <a:ext cx="3857625" cy="627062"/>
          </a:xfrm>
          <a:prstGeom prst="chevron">
            <a:avLst>
              <a:gd name="adj" fmla="val 47563"/>
            </a:avLst>
          </a:prstGeom>
          <a:solidFill>
            <a:srgbClr val="E8BD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923925" y="2509838"/>
            <a:ext cx="2459038" cy="2767012"/>
            <a:chOff x="533" y="1485"/>
            <a:chExt cx="1549" cy="1743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gray">
            <a:xfrm rot="16200000" flipH="1">
              <a:off x="437" y="1581"/>
              <a:ext cx="1742" cy="15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1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695" y="11670"/>
                  </a:moveTo>
                  <a:cubicBezTo>
                    <a:pt x="3659" y="11382"/>
                    <a:pt x="3642" y="11091"/>
                    <a:pt x="3642" y="10800"/>
                  </a:cubicBezTo>
                  <a:cubicBezTo>
                    <a:pt x="3642" y="6846"/>
                    <a:pt x="6846" y="3642"/>
                    <a:pt x="10800" y="3642"/>
                  </a:cubicBezTo>
                  <a:cubicBezTo>
                    <a:pt x="14753" y="3642"/>
                    <a:pt x="17958" y="6846"/>
                    <a:pt x="17958" y="10800"/>
                  </a:cubicBezTo>
                  <a:cubicBezTo>
                    <a:pt x="17958" y="11091"/>
                    <a:pt x="17940" y="11382"/>
                    <a:pt x="17904" y="11670"/>
                  </a:cubicBezTo>
                  <a:lnTo>
                    <a:pt x="21519" y="12114"/>
                  </a:lnTo>
                  <a:cubicBezTo>
                    <a:pt x="21573" y="11678"/>
                    <a:pt x="21600" y="112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239"/>
                    <a:pt x="26" y="11678"/>
                    <a:pt x="80" y="1211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gray">
            <a:xfrm>
              <a:off x="1235" y="1487"/>
              <a:ext cx="411" cy="295"/>
            </a:xfrm>
            <a:prstGeom prst="chevron">
              <a:avLst>
                <a:gd name="adj" fmla="val 44744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gray">
            <a:xfrm rot="10800000">
              <a:off x="1223" y="2933"/>
              <a:ext cx="499" cy="295"/>
            </a:xfrm>
            <a:prstGeom prst="chevron">
              <a:avLst>
                <a:gd name="adj" fmla="val 4678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gray">
          <a:xfrm>
            <a:off x="3643313" y="4857750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1C1C1C"/>
                </a:solidFill>
              </a:rPr>
              <a:t>предметні</a:t>
            </a:r>
            <a:endParaRPr lang="en-US" b="1">
              <a:solidFill>
                <a:srgbClr val="1C1C1C"/>
              </a:solidFill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gray">
          <a:xfrm>
            <a:off x="4999038" y="2552700"/>
            <a:ext cx="1273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1C1C1C"/>
                </a:solidFill>
              </a:rPr>
              <a:t>Text in ere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gray">
          <a:xfrm>
            <a:off x="1612900" y="3722688"/>
            <a:ext cx="1423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0000"/>
                </a:solidFill>
              </a:rPr>
              <a:t>уміння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gray">
          <a:xfrm>
            <a:off x="6105525" y="3722688"/>
            <a:ext cx="1423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000000"/>
                </a:solidFill>
              </a:rPr>
              <a:t>навички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gray">
          <a:xfrm>
            <a:off x="2928938" y="3378200"/>
            <a:ext cx="3013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000" dirty="0">
                <a:solidFill>
                  <a:schemeClr val="bg1"/>
                </a:solidFill>
              </a:rPr>
              <a:t>Соціально вироблені засоби виконання діяльності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gray">
          <a:xfrm rot="10800000" flipH="1">
            <a:off x="2690813" y="2487613"/>
            <a:ext cx="3913187" cy="466725"/>
          </a:xfrm>
          <a:prstGeom prst="chevron">
            <a:avLst>
              <a:gd name="adj" fmla="val 47744"/>
            </a:avLst>
          </a:prstGeom>
          <a:solidFill>
            <a:srgbClr val="E8BD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gray">
          <a:xfrm>
            <a:off x="3000375" y="2573338"/>
            <a:ext cx="3105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1C1C1C"/>
                </a:solidFill>
              </a:rPr>
              <a:t>загальнонавчальні</a:t>
            </a:r>
            <a:endParaRPr lang="en-US" b="1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 spd="med" advTm="10515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Особистість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17" name="Freeform 14"/>
          <p:cNvSpPr>
            <a:spLocks noGrp="1"/>
          </p:cNvSpPr>
          <p:nvPr>
            <p:ph idx="1"/>
          </p:nvPr>
        </p:nvSpPr>
        <p:spPr bwMode="gray">
          <a:xfrm>
            <a:off x="4283968" y="1268761"/>
            <a:ext cx="1584176" cy="3384376"/>
          </a:xfrm>
          <a:custGeom>
            <a:avLst/>
            <a:gdLst>
              <a:gd name="T0" fmla="*/ 2147483647 w 1243"/>
              <a:gd name="T1" fmla="*/ 2147483647 h 3407"/>
              <a:gd name="T2" fmla="*/ 2147483647 w 1243"/>
              <a:gd name="T3" fmla="*/ 2147483647 h 3407"/>
              <a:gd name="T4" fmla="*/ 2147483647 w 1243"/>
              <a:gd name="T5" fmla="*/ 2147483647 h 3407"/>
              <a:gd name="T6" fmla="*/ 2147483647 w 1243"/>
              <a:gd name="T7" fmla="*/ 2147483647 h 3407"/>
              <a:gd name="T8" fmla="*/ 2147483647 w 1243"/>
              <a:gd name="T9" fmla="*/ 2147483647 h 3407"/>
              <a:gd name="T10" fmla="*/ 2147483647 w 1243"/>
              <a:gd name="T11" fmla="*/ 2147483647 h 3407"/>
              <a:gd name="T12" fmla="*/ 2147483647 w 1243"/>
              <a:gd name="T13" fmla="*/ 2147483647 h 3407"/>
              <a:gd name="T14" fmla="*/ 2147483647 w 1243"/>
              <a:gd name="T15" fmla="*/ 2147483647 h 3407"/>
              <a:gd name="T16" fmla="*/ 2147483647 w 1243"/>
              <a:gd name="T17" fmla="*/ 2147483647 h 3407"/>
              <a:gd name="T18" fmla="*/ 2147483647 w 1243"/>
              <a:gd name="T19" fmla="*/ 2147483647 h 3407"/>
              <a:gd name="T20" fmla="*/ 2147483647 w 1243"/>
              <a:gd name="T21" fmla="*/ 2147483647 h 3407"/>
              <a:gd name="T22" fmla="*/ 2147483647 w 1243"/>
              <a:gd name="T23" fmla="*/ 2147483647 h 3407"/>
              <a:gd name="T24" fmla="*/ 2147483647 w 1243"/>
              <a:gd name="T25" fmla="*/ 2147483647 h 3407"/>
              <a:gd name="T26" fmla="*/ 2147483647 w 1243"/>
              <a:gd name="T27" fmla="*/ 2147483647 h 3407"/>
              <a:gd name="T28" fmla="*/ 2147483647 w 1243"/>
              <a:gd name="T29" fmla="*/ 2147483647 h 3407"/>
              <a:gd name="T30" fmla="*/ 2147483647 w 1243"/>
              <a:gd name="T31" fmla="*/ 2147483647 h 3407"/>
              <a:gd name="T32" fmla="*/ 2147483647 w 1243"/>
              <a:gd name="T33" fmla="*/ 2147483647 h 3407"/>
              <a:gd name="T34" fmla="*/ 2147483647 w 1243"/>
              <a:gd name="T35" fmla="*/ 2147483647 h 3407"/>
              <a:gd name="T36" fmla="*/ 2147483647 w 1243"/>
              <a:gd name="T37" fmla="*/ 2147483647 h 3407"/>
              <a:gd name="T38" fmla="*/ 2147483647 w 1243"/>
              <a:gd name="T39" fmla="*/ 2147483647 h 3407"/>
              <a:gd name="T40" fmla="*/ 2147483647 w 1243"/>
              <a:gd name="T41" fmla="*/ 2147483647 h 3407"/>
              <a:gd name="T42" fmla="*/ 2147483647 w 1243"/>
              <a:gd name="T43" fmla="*/ 2147483647 h 3407"/>
              <a:gd name="T44" fmla="*/ 2147483647 w 1243"/>
              <a:gd name="T45" fmla="*/ 2147483647 h 3407"/>
              <a:gd name="T46" fmla="*/ 2147483647 w 1243"/>
              <a:gd name="T47" fmla="*/ 2147483647 h 3407"/>
              <a:gd name="T48" fmla="*/ 2147483647 w 1243"/>
              <a:gd name="T49" fmla="*/ 2147483647 h 3407"/>
              <a:gd name="T50" fmla="*/ 2147483647 w 1243"/>
              <a:gd name="T51" fmla="*/ 2147483647 h 3407"/>
              <a:gd name="T52" fmla="*/ 2147483647 w 1243"/>
              <a:gd name="T53" fmla="*/ 2147483647 h 3407"/>
              <a:gd name="T54" fmla="*/ 2147483647 w 1243"/>
              <a:gd name="T55" fmla="*/ 2147483647 h 3407"/>
              <a:gd name="T56" fmla="*/ 2147483647 w 1243"/>
              <a:gd name="T57" fmla="*/ 2147483647 h 3407"/>
              <a:gd name="T58" fmla="*/ 2147483647 w 1243"/>
              <a:gd name="T59" fmla="*/ 2147483647 h 3407"/>
              <a:gd name="T60" fmla="*/ 2147483647 w 1243"/>
              <a:gd name="T61" fmla="*/ 2147483647 h 3407"/>
              <a:gd name="T62" fmla="*/ 2147483647 w 1243"/>
              <a:gd name="T63" fmla="*/ 2147483647 h 3407"/>
              <a:gd name="T64" fmla="*/ 2147483647 w 1243"/>
              <a:gd name="T65" fmla="*/ 2147483647 h 3407"/>
              <a:gd name="T66" fmla="*/ 2147483647 w 1243"/>
              <a:gd name="T67" fmla="*/ 2147483647 h 3407"/>
              <a:gd name="T68" fmla="*/ 2147483647 w 1243"/>
              <a:gd name="T69" fmla="*/ 2147483647 h 3407"/>
              <a:gd name="T70" fmla="*/ 2147483647 w 1243"/>
              <a:gd name="T71" fmla="*/ 2147483647 h 3407"/>
              <a:gd name="T72" fmla="*/ 2147483647 w 1243"/>
              <a:gd name="T73" fmla="*/ 2147483647 h 3407"/>
              <a:gd name="T74" fmla="*/ 2147483647 w 1243"/>
              <a:gd name="T75" fmla="*/ 2147483647 h 3407"/>
              <a:gd name="T76" fmla="*/ 2147483647 w 1243"/>
              <a:gd name="T77" fmla="*/ 2147483647 h 3407"/>
              <a:gd name="T78" fmla="*/ 2147483647 w 1243"/>
              <a:gd name="T79" fmla="*/ 2147483647 h 3407"/>
              <a:gd name="T80" fmla="*/ 2147483647 w 1243"/>
              <a:gd name="T81" fmla="*/ 2147483647 h 3407"/>
              <a:gd name="T82" fmla="*/ 2147483647 w 1243"/>
              <a:gd name="T83" fmla="*/ 2147483647 h 3407"/>
              <a:gd name="T84" fmla="*/ 2147483647 w 1243"/>
              <a:gd name="T85" fmla="*/ 2147483647 h 3407"/>
              <a:gd name="T86" fmla="*/ 2147483647 w 1243"/>
              <a:gd name="T87" fmla="*/ 2147483647 h 3407"/>
              <a:gd name="T88" fmla="*/ 2147483647 w 1243"/>
              <a:gd name="T89" fmla="*/ 2147483647 h 3407"/>
              <a:gd name="T90" fmla="*/ 2147483647 w 1243"/>
              <a:gd name="T91" fmla="*/ 2147483647 h 3407"/>
              <a:gd name="T92" fmla="*/ 2147483647 w 1243"/>
              <a:gd name="T93" fmla="*/ 2147483647 h 3407"/>
              <a:gd name="T94" fmla="*/ 2147483647 w 1243"/>
              <a:gd name="T95" fmla="*/ 2147483647 h 3407"/>
              <a:gd name="T96" fmla="*/ 2147483647 w 1243"/>
              <a:gd name="T97" fmla="*/ 2147483647 h 3407"/>
              <a:gd name="T98" fmla="*/ 2147483647 w 1243"/>
              <a:gd name="T99" fmla="*/ 2147483647 h 3407"/>
              <a:gd name="T100" fmla="*/ 2147483647 w 1243"/>
              <a:gd name="T101" fmla="*/ 2147483647 h 3407"/>
              <a:gd name="T102" fmla="*/ 2147483647 w 1243"/>
              <a:gd name="T103" fmla="*/ 2147483647 h 3407"/>
              <a:gd name="T104" fmla="*/ 2147483647 w 1243"/>
              <a:gd name="T105" fmla="*/ 2147483647 h 340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43"/>
              <a:gd name="T160" fmla="*/ 0 h 3407"/>
              <a:gd name="T161" fmla="*/ 1243 w 1243"/>
              <a:gd name="T162" fmla="*/ 3407 h 340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0E0E0"/>
              </a:gs>
            </a:gsLst>
            <a:lin ang="5400000" scaled="1"/>
          </a:gradFill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gray">
          <a:xfrm>
            <a:off x="828675" y="4503738"/>
            <a:ext cx="7400925" cy="1782762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1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anchor="ctr">
            <a:spAutoFit/>
            <a:flatTx/>
          </a:bodyPr>
          <a:lstStyle/>
          <a:p>
            <a:endParaRPr lang="uk-UA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gray">
          <a:xfrm flipH="1">
            <a:off x="866775" y="4562475"/>
            <a:ext cx="2436813" cy="167005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 flipH="1">
            <a:off x="3313113" y="4562475"/>
            <a:ext cx="2436812" cy="1670050"/>
          </a:xfrm>
          <a:prstGeom prst="rect">
            <a:avLst/>
          </a:prstGeom>
          <a:solidFill>
            <a:schemeClr val="accent2">
              <a:alpha val="50195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gray">
          <a:xfrm flipH="1">
            <a:off x="5751513" y="4560888"/>
            <a:ext cx="2436812" cy="167005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gray">
          <a:xfrm>
            <a:off x="3313113" y="5170488"/>
            <a:ext cx="2432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gray">
          <a:xfrm>
            <a:off x="823913" y="4979988"/>
            <a:ext cx="2479675" cy="8302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Формування</a:t>
            </a:r>
          </a:p>
          <a:p>
            <a:pPr algn="ctr">
              <a:defRPr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мотивів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gray">
          <a:xfrm>
            <a:off x="3303588" y="4989513"/>
            <a:ext cx="2479675" cy="8302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Власна діяльність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gray">
          <a:xfrm>
            <a:off x="5694363" y="4645025"/>
            <a:ext cx="2479675" cy="16319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Пошук оптимального шляху досягнення результатів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Picture 13" descr="1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3150" y="2667000"/>
            <a:ext cx="1365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5" descr="2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9825" y="3200400"/>
            <a:ext cx="1095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7" descr="2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09800" y="3011488"/>
            <a:ext cx="1608138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6" descr="16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06775" y="2568575"/>
            <a:ext cx="14700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484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Алгоритм   власної     діяльності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gray">
          <a:xfrm>
            <a:off x="4572000" y="3216275"/>
            <a:ext cx="3962400" cy="89535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9" name="AutoShape 28"/>
          <p:cNvSpPr>
            <a:spLocks noChangeArrowheads="1"/>
          </p:cNvSpPr>
          <p:nvPr/>
        </p:nvSpPr>
        <p:spPr bwMode="gray">
          <a:xfrm>
            <a:off x="4572000" y="2273300"/>
            <a:ext cx="3962400" cy="89535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gray">
          <a:xfrm rot="5400000">
            <a:off x="4405313" y="2543175"/>
            <a:ext cx="346075" cy="346075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11" name="Oval 35"/>
          <p:cNvSpPr>
            <a:spLocks noChangeArrowheads="1"/>
          </p:cNvSpPr>
          <p:nvPr/>
        </p:nvSpPr>
        <p:spPr bwMode="gray">
          <a:xfrm rot="5400000">
            <a:off x="4405313" y="3486150"/>
            <a:ext cx="346075" cy="34607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gray">
          <a:xfrm>
            <a:off x="4572000" y="5092700"/>
            <a:ext cx="3962400" cy="8953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13" name="AutoShape 37"/>
          <p:cNvSpPr>
            <a:spLocks noChangeArrowheads="1"/>
          </p:cNvSpPr>
          <p:nvPr/>
        </p:nvSpPr>
        <p:spPr bwMode="gray">
          <a:xfrm>
            <a:off x="4572000" y="4149725"/>
            <a:ext cx="3962400" cy="89535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14" name="Oval 38"/>
          <p:cNvSpPr>
            <a:spLocks noChangeArrowheads="1"/>
          </p:cNvSpPr>
          <p:nvPr/>
        </p:nvSpPr>
        <p:spPr bwMode="gray">
          <a:xfrm rot="5400000">
            <a:off x="4405313" y="4419600"/>
            <a:ext cx="346075" cy="3460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15" name="Oval 39"/>
          <p:cNvSpPr>
            <a:spLocks noChangeArrowheads="1"/>
          </p:cNvSpPr>
          <p:nvPr/>
        </p:nvSpPr>
        <p:spPr bwMode="gray">
          <a:xfrm rot="5400000">
            <a:off x="4405313" y="5362575"/>
            <a:ext cx="346075" cy="346075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gray">
          <a:xfrm>
            <a:off x="4949825" y="2454275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solidFill>
                  <a:srgbClr val="080808"/>
                </a:solidFill>
                <a:cs typeface="Arial" charset="0"/>
              </a:rPr>
              <a:t>Керування учнівською діяльністю за допомогою алгоритмів</a:t>
            </a:r>
            <a:endParaRPr lang="en-US" sz="1400" b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gray">
          <a:xfrm>
            <a:off x="4876800" y="3402013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1400" b="1">
                <a:solidFill>
                  <a:srgbClr val="080808"/>
                </a:solidFill>
                <a:latin typeface="Arial" charset="0"/>
                <a:cs typeface="Arial" charset="0"/>
              </a:rPr>
              <a:t>Система взаємодії кожного учня на уроці</a:t>
            </a:r>
            <a:endParaRPr lang="en-US" sz="1400" b="1">
              <a:solidFill>
                <a:srgbClr val="080808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gray">
          <a:xfrm>
            <a:off x="4953000" y="4476750"/>
            <a:ext cx="3352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uk-UA" sz="1400" b="1">
                <a:solidFill>
                  <a:srgbClr val="080808"/>
                </a:solidFill>
                <a:cs typeface="Arial" charset="0"/>
              </a:rPr>
              <a:t>Розвиток уміння вчитися</a:t>
            </a:r>
            <a:endParaRPr lang="en-US" sz="1400" b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4906963" y="5400675"/>
            <a:ext cx="3505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 b="1">
                <a:solidFill>
                  <a:srgbClr val="080808"/>
                </a:solidFill>
                <a:latin typeface="Arial" charset="0"/>
                <a:cs typeface="Arial" charset="0"/>
              </a:rPr>
              <a:t>Засвоєння програмового матеріалу</a:t>
            </a:r>
            <a:endParaRPr lang="en-US" sz="1400" b="1">
              <a:solidFill>
                <a:srgbClr val="080808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Oval 44"/>
          <p:cNvSpPr>
            <a:spLocks noChangeArrowheads="1"/>
          </p:cNvSpPr>
          <p:nvPr/>
        </p:nvSpPr>
        <p:spPr bwMode="gray">
          <a:xfrm>
            <a:off x="533400" y="2349500"/>
            <a:ext cx="3625850" cy="3640138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21" name="Oval 45"/>
          <p:cNvSpPr>
            <a:spLocks noChangeArrowheads="1"/>
          </p:cNvSpPr>
          <p:nvPr/>
        </p:nvSpPr>
        <p:spPr bwMode="gray">
          <a:xfrm>
            <a:off x="882650" y="3130550"/>
            <a:ext cx="2927350" cy="286702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22" name="Oval 46"/>
          <p:cNvSpPr>
            <a:spLocks noChangeArrowheads="1"/>
          </p:cNvSpPr>
          <p:nvPr/>
        </p:nvSpPr>
        <p:spPr bwMode="gray">
          <a:xfrm>
            <a:off x="1277938" y="3859213"/>
            <a:ext cx="2160587" cy="213995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23" name="Oval 47"/>
          <p:cNvSpPr>
            <a:spLocks noChangeArrowheads="1"/>
          </p:cNvSpPr>
          <p:nvPr/>
        </p:nvSpPr>
        <p:spPr bwMode="gray">
          <a:xfrm>
            <a:off x="1628775" y="4552950"/>
            <a:ext cx="1484313" cy="1452563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gray">
          <a:xfrm>
            <a:off x="1501775" y="5138738"/>
            <a:ext cx="179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b="1">
                <a:latin typeface="Arial" charset="0"/>
                <a:cs typeface="Arial" charset="0"/>
              </a:rPr>
              <a:t>Знання</a:t>
            </a:r>
            <a:endParaRPr lang="en-US" sz="1600" b="1">
              <a:latin typeface="Arial" charset="0"/>
              <a:cs typeface="Arial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gray">
          <a:xfrm>
            <a:off x="1381125" y="3922713"/>
            <a:ext cx="1882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Arial" charset="0"/>
                <a:cs typeface="Arial" charset="0"/>
              </a:rPr>
              <a:t>Уміння і навички</a:t>
            </a: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gray">
          <a:xfrm>
            <a:off x="1406525" y="3325813"/>
            <a:ext cx="1882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>
                <a:latin typeface="Arial" charset="0"/>
                <a:cs typeface="Arial" charset="0"/>
              </a:rPr>
              <a:t>Діяльність</a:t>
            </a:r>
            <a:endParaRPr lang="en-US" b="1">
              <a:latin typeface="Arial" charset="0"/>
              <a:cs typeface="Arial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gray">
          <a:xfrm>
            <a:off x="882650" y="2559050"/>
            <a:ext cx="3271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Arial" charset="0"/>
                <a:cs typeface="Arial" charset="0"/>
              </a:rPr>
              <a:t>     Здобуття власного    </a:t>
            </a:r>
          </a:p>
          <a:p>
            <a:r>
              <a:rPr lang="uk-UA" b="1">
                <a:latin typeface="Arial" charset="0"/>
                <a:cs typeface="Arial" charset="0"/>
              </a:rPr>
              <a:t>   учнівського досвіду</a:t>
            </a:r>
            <a:endParaRPr lang="en-US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 advTm="178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 Результати моніторингових        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         відстежень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Рівень знань</a:t>
            </a:r>
            <a:endParaRPr lang="ru-RU" dirty="0"/>
          </a:p>
        </p:txBody>
      </p:sp>
      <p:grpSp>
        <p:nvGrpSpPr>
          <p:cNvPr id="4" name="Group 237"/>
          <p:cNvGrpSpPr>
            <a:grpSpLocks/>
          </p:cNvGrpSpPr>
          <p:nvPr/>
        </p:nvGrpSpPr>
        <p:grpSpPr bwMode="auto">
          <a:xfrm>
            <a:off x="3773488" y="2270125"/>
            <a:ext cx="4760912" cy="2414588"/>
            <a:chOff x="1139" y="1540"/>
            <a:chExt cx="3639" cy="1846"/>
          </a:xfrm>
        </p:grpSpPr>
        <p:sp>
          <p:nvSpPr>
            <p:cNvPr id="5" name="Line 238"/>
            <p:cNvSpPr>
              <a:spLocks noChangeShapeType="1"/>
            </p:cNvSpPr>
            <p:nvPr/>
          </p:nvSpPr>
          <p:spPr bwMode="ltGray">
            <a:xfrm>
              <a:off x="1139" y="1540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" name="Line 239"/>
            <p:cNvSpPr>
              <a:spLocks noChangeShapeType="1"/>
            </p:cNvSpPr>
            <p:nvPr/>
          </p:nvSpPr>
          <p:spPr bwMode="ltGray">
            <a:xfrm>
              <a:off x="1139" y="1850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" name="Line 240"/>
            <p:cNvSpPr>
              <a:spLocks noChangeShapeType="1"/>
            </p:cNvSpPr>
            <p:nvPr/>
          </p:nvSpPr>
          <p:spPr bwMode="ltGray">
            <a:xfrm>
              <a:off x="1139" y="2151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" name="Line 241"/>
            <p:cNvSpPr>
              <a:spLocks noChangeShapeType="1"/>
            </p:cNvSpPr>
            <p:nvPr/>
          </p:nvSpPr>
          <p:spPr bwMode="ltGray">
            <a:xfrm>
              <a:off x="1139" y="2461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" name="Line 242"/>
            <p:cNvSpPr>
              <a:spLocks noChangeShapeType="1"/>
            </p:cNvSpPr>
            <p:nvPr/>
          </p:nvSpPr>
          <p:spPr bwMode="ltGray">
            <a:xfrm>
              <a:off x="1139" y="2762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" name="Line 243"/>
            <p:cNvSpPr>
              <a:spLocks noChangeShapeType="1"/>
            </p:cNvSpPr>
            <p:nvPr/>
          </p:nvSpPr>
          <p:spPr bwMode="ltGray">
            <a:xfrm>
              <a:off x="1139" y="3072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" name="Line 244"/>
            <p:cNvSpPr>
              <a:spLocks noChangeShapeType="1"/>
            </p:cNvSpPr>
            <p:nvPr/>
          </p:nvSpPr>
          <p:spPr bwMode="ltGray">
            <a:xfrm>
              <a:off x="1139" y="3386"/>
              <a:ext cx="3639" cy="0"/>
            </a:xfrm>
            <a:prstGeom prst="line">
              <a:avLst/>
            </a:prstGeom>
            <a:noFill/>
            <a:ln w="6350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scene3d>
              <a:camera prst="legacyObliqueTopRight">
                <a:rot lat="0" lon="600000" rev="0"/>
              </a:camera>
              <a:lightRig rig="legacyFlat1" dir="t"/>
            </a:scene3d>
            <a:sp3d prstMaterial="legacyWirefram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2" name="Group 245"/>
          <p:cNvGrpSpPr>
            <a:grpSpLocks/>
          </p:cNvGrpSpPr>
          <p:nvPr/>
        </p:nvGrpSpPr>
        <p:grpSpPr bwMode="auto">
          <a:xfrm>
            <a:off x="3365500" y="2011363"/>
            <a:ext cx="569913" cy="2671762"/>
            <a:chOff x="1180" y="1344"/>
            <a:chExt cx="385" cy="1805"/>
          </a:xfrm>
        </p:grpSpPr>
        <p:sp>
          <p:nvSpPr>
            <p:cNvPr id="13" name="Rectangle 246"/>
            <p:cNvSpPr>
              <a:spLocks noChangeArrowheads="1"/>
            </p:cNvSpPr>
            <p:nvPr/>
          </p:nvSpPr>
          <p:spPr bwMode="black">
            <a:xfrm>
              <a:off x="1185" y="2941"/>
              <a:ext cx="3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>
                  <a:cs typeface="Arial" charset="0"/>
                </a:rPr>
                <a:t>20</a:t>
              </a:r>
              <a:r>
                <a:rPr lang="en-US" sz="1400" b="1">
                  <a:cs typeface="Arial" charset="0"/>
                </a:rPr>
                <a:t>%</a:t>
              </a:r>
            </a:p>
          </p:txBody>
        </p:sp>
        <p:sp>
          <p:nvSpPr>
            <p:cNvPr id="14" name="Rectangle 247"/>
            <p:cNvSpPr>
              <a:spLocks noChangeArrowheads="1"/>
            </p:cNvSpPr>
            <p:nvPr/>
          </p:nvSpPr>
          <p:spPr bwMode="black">
            <a:xfrm>
              <a:off x="1180" y="2688"/>
              <a:ext cx="3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>
                  <a:cs typeface="Arial" charset="0"/>
                </a:rPr>
                <a:t>30</a:t>
              </a:r>
              <a:r>
                <a:rPr lang="en-US" sz="1400" b="1">
                  <a:cs typeface="Arial" charset="0"/>
                </a:rPr>
                <a:t>%</a:t>
              </a:r>
            </a:p>
          </p:txBody>
        </p:sp>
        <p:sp>
          <p:nvSpPr>
            <p:cNvPr id="15" name="Rectangle 248"/>
            <p:cNvSpPr>
              <a:spLocks noChangeArrowheads="1"/>
            </p:cNvSpPr>
            <p:nvPr/>
          </p:nvSpPr>
          <p:spPr bwMode="black">
            <a:xfrm>
              <a:off x="1181" y="2400"/>
              <a:ext cx="3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>
                  <a:cs typeface="Arial" charset="0"/>
                </a:rPr>
                <a:t>4</a:t>
              </a:r>
              <a:r>
                <a:rPr lang="en-US" sz="1400" b="1">
                  <a:cs typeface="Arial" charset="0"/>
                </a:rPr>
                <a:t>0%</a:t>
              </a:r>
            </a:p>
          </p:txBody>
        </p:sp>
        <p:sp>
          <p:nvSpPr>
            <p:cNvPr id="16" name="Rectangle 249"/>
            <p:cNvSpPr>
              <a:spLocks noChangeArrowheads="1"/>
            </p:cNvSpPr>
            <p:nvPr/>
          </p:nvSpPr>
          <p:spPr bwMode="black">
            <a:xfrm>
              <a:off x="1198" y="2126"/>
              <a:ext cx="3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>
                  <a:cs typeface="Arial" charset="0"/>
                </a:rPr>
                <a:t>5</a:t>
              </a:r>
              <a:r>
                <a:rPr lang="en-US" sz="1400" b="1">
                  <a:cs typeface="Arial" charset="0"/>
                </a:rPr>
                <a:t>0%</a:t>
              </a:r>
            </a:p>
          </p:txBody>
        </p:sp>
        <p:sp>
          <p:nvSpPr>
            <p:cNvPr id="17" name="Rectangle 250"/>
            <p:cNvSpPr>
              <a:spLocks noChangeArrowheads="1"/>
            </p:cNvSpPr>
            <p:nvPr/>
          </p:nvSpPr>
          <p:spPr bwMode="black">
            <a:xfrm>
              <a:off x="1197" y="1872"/>
              <a:ext cx="3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>
                  <a:cs typeface="Arial" charset="0"/>
                </a:rPr>
                <a:t>6</a:t>
              </a:r>
              <a:r>
                <a:rPr lang="en-US" sz="1400" b="1">
                  <a:cs typeface="Arial" charset="0"/>
                </a:rPr>
                <a:t>0%</a:t>
              </a:r>
            </a:p>
          </p:txBody>
        </p:sp>
        <p:sp>
          <p:nvSpPr>
            <p:cNvPr id="18" name="Rectangle 251"/>
            <p:cNvSpPr>
              <a:spLocks noChangeArrowheads="1"/>
            </p:cNvSpPr>
            <p:nvPr/>
          </p:nvSpPr>
          <p:spPr bwMode="black">
            <a:xfrm>
              <a:off x="1197" y="1584"/>
              <a:ext cx="3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>
                  <a:cs typeface="Arial" charset="0"/>
                </a:rPr>
                <a:t>7</a:t>
              </a:r>
              <a:r>
                <a:rPr lang="en-US" sz="1400" b="1">
                  <a:cs typeface="Arial" charset="0"/>
                </a:rPr>
                <a:t>0%</a:t>
              </a:r>
            </a:p>
          </p:txBody>
        </p:sp>
        <p:sp>
          <p:nvSpPr>
            <p:cNvPr id="19" name="Rectangle 252"/>
            <p:cNvSpPr>
              <a:spLocks noChangeArrowheads="1"/>
            </p:cNvSpPr>
            <p:nvPr/>
          </p:nvSpPr>
          <p:spPr bwMode="black">
            <a:xfrm>
              <a:off x="1198" y="1344"/>
              <a:ext cx="3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>
                  <a:cs typeface="Arial" charset="0"/>
                </a:rPr>
                <a:t>80</a:t>
              </a:r>
              <a:r>
                <a:rPr lang="en-US" sz="1400" b="1">
                  <a:cs typeface="Arial" charset="0"/>
                </a:rPr>
                <a:t>%</a:t>
              </a:r>
            </a:p>
          </p:txBody>
        </p:sp>
      </p:grpSp>
      <p:grpSp>
        <p:nvGrpSpPr>
          <p:cNvPr id="20" name="Group 254"/>
          <p:cNvGrpSpPr>
            <a:grpSpLocks/>
          </p:cNvGrpSpPr>
          <p:nvPr/>
        </p:nvGrpSpPr>
        <p:grpSpPr bwMode="auto">
          <a:xfrm>
            <a:off x="1884363" y="4879975"/>
            <a:ext cx="6478587" cy="792163"/>
            <a:chOff x="1008" y="3150"/>
            <a:chExt cx="4081" cy="499"/>
          </a:xfrm>
        </p:grpSpPr>
        <p:sp>
          <p:nvSpPr>
            <p:cNvPr id="21" name="Rectangle 255"/>
            <p:cNvSpPr>
              <a:spLocks noChangeArrowheads="1"/>
            </p:cNvSpPr>
            <p:nvPr/>
          </p:nvSpPr>
          <p:spPr bwMode="ltGray">
            <a:xfrm flipV="1">
              <a:off x="1008" y="3492"/>
              <a:ext cx="3957" cy="47"/>
            </a:xfrm>
            <a:prstGeom prst="rect">
              <a:avLst/>
            </a:prstGeom>
            <a:solidFill>
              <a:srgbClr val="808080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600000" lon="899994" rev="0"/>
              </a:camera>
              <a:lightRig rig="legacyNormal3" dir="r"/>
            </a:scene3d>
            <a:sp3d extrusionH="1801800" prstMaterial="legacyMetal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22" name="Group 256"/>
            <p:cNvGrpSpPr>
              <a:grpSpLocks/>
            </p:cNvGrpSpPr>
            <p:nvPr/>
          </p:nvGrpSpPr>
          <p:grpSpPr bwMode="auto">
            <a:xfrm>
              <a:off x="1745" y="3150"/>
              <a:ext cx="3344" cy="499"/>
              <a:chOff x="1745" y="3150"/>
              <a:chExt cx="3344" cy="499"/>
            </a:xfrm>
          </p:grpSpPr>
          <p:sp>
            <p:nvSpPr>
              <p:cNvPr id="23" name="Line 257"/>
              <p:cNvSpPr>
                <a:spLocks noChangeShapeType="1"/>
              </p:cNvSpPr>
              <p:nvPr/>
            </p:nvSpPr>
            <p:spPr bwMode="gray">
              <a:xfrm flipV="1">
                <a:off x="1745" y="3162"/>
                <a:ext cx="851" cy="21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258"/>
              <p:cNvSpPr>
                <a:spLocks noChangeShapeType="1"/>
              </p:cNvSpPr>
              <p:nvPr/>
            </p:nvSpPr>
            <p:spPr bwMode="gray">
              <a:xfrm flipV="1">
                <a:off x="2940" y="3177"/>
                <a:ext cx="540" cy="31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259"/>
              <p:cNvSpPr>
                <a:spLocks noChangeShapeType="1"/>
              </p:cNvSpPr>
              <p:nvPr/>
            </p:nvSpPr>
            <p:spPr bwMode="gray">
              <a:xfrm flipV="1">
                <a:off x="3481" y="3267"/>
                <a:ext cx="477" cy="277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260"/>
              <p:cNvSpPr>
                <a:spLocks noChangeShapeType="1"/>
              </p:cNvSpPr>
              <p:nvPr/>
            </p:nvSpPr>
            <p:spPr bwMode="gray">
              <a:xfrm flipV="1">
                <a:off x="4063" y="3294"/>
                <a:ext cx="460" cy="306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261"/>
              <p:cNvSpPr>
                <a:spLocks noChangeShapeType="1"/>
              </p:cNvSpPr>
              <p:nvPr/>
            </p:nvSpPr>
            <p:spPr bwMode="gray">
              <a:xfrm flipV="1">
                <a:off x="4640" y="3311"/>
                <a:ext cx="449" cy="338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262"/>
              <p:cNvSpPr>
                <a:spLocks noChangeShapeType="1"/>
              </p:cNvSpPr>
              <p:nvPr/>
            </p:nvSpPr>
            <p:spPr bwMode="gray">
              <a:xfrm flipV="1">
                <a:off x="2353" y="3150"/>
                <a:ext cx="636" cy="28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9" name="Freeform 263"/>
          <p:cNvSpPr>
            <a:spLocks/>
          </p:cNvSpPr>
          <p:nvPr/>
        </p:nvSpPr>
        <p:spPr bwMode="gray">
          <a:xfrm>
            <a:off x="3347864" y="2564904"/>
            <a:ext cx="4668837" cy="2808288"/>
          </a:xfrm>
          <a:custGeom>
            <a:avLst/>
            <a:gdLst>
              <a:gd name="T0" fmla="*/ 430 w 3569"/>
              <a:gd name="T1" fmla="*/ 1727 h 2147"/>
              <a:gd name="T2" fmla="*/ 1569 w 3569"/>
              <a:gd name="T3" fmla="*/ 1343 h 2147"/>
              <a:gd name="T4" fmla="*/ 2767 w 3569"/>
              <a:gd name="T5" fmla="*/ 118 h 2147"/>
              <a:gd name="T6" fmla="*/ 3547 w 3569"/>
              <a:gd name="T7" fmla="*/ 531 h 2147"/>
              <a:gd name="T8" fmla="*/ 3569 w 3569"/>
              <a:gd name="T9" fmla="*/ 2147 h 2147"/>
              <a:gd name="T10" fmla="*/ 0 w 3569"/>
              <a:gd name="T11" fmla="*/ 2141 h 2147"/>
              <a:gd name="T12" fmla="*/ 430 w 3569"/>
              <a:gd name="T13" fmla="*/ 1727 h 2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69" h="2147">
                <a:moveTo>
                  <a:pt x="430" y="1727"/>
                </a:moveTo>
                <a:cubicBezTo>
                  <a:pt x="609" y="1561"/>
                  <a:pt x="1114" y="1633"/>
                  <a:pt x="1569" y="1343"/>
                </a:cubicBezTo>
                <a:cubicBezTo>
                  <a:pt x="2024" y="1053"/>
                  <a:pt x="2485" y="236"/>
                  <a:pt x="2767" y="118"/>
                </a:cubicBezTo>
                <a:cubicBezTo>
                  <a:pt x="3049" y="0"/>
                  <a:pt x="3369" y="218"/>
                  <a:pt x="3547" y="531"/>
                </a:cubicBezTo>
                <a:cubicBezTo>
                  <a:pt x="3558" y="1339"/>
                  <a:pt x="3569" y="2147"/>
                  <a:pt x="3569" y="2147"/>
                </a:cubicBezTo>
                <a:lnTo>
                  <a:pt x="0" y="2141"/>
                </a:lnTo>
                <a:lnTo>
                  <a:pt x="430" y="1727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9412"/>
                  <a:invGamma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Right">
              <a:rot lat="0" lon="600000" rev="0"/>
            </a:camera>
            <a:lightRig rig="legacyHarsh2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0" name="Freeform 264"/>
          <p:cNvSpPr>
            <a:spLocks/>
          </p:cNvSpPr>
          <p:nvPr/>
        </p:nvSpPr>
        <p:spPr bwMode="gray">
          <a:xfrm>
            <a:off x="3354388" y="2946400"/>
            <a:ext cx="4640262" cy="2403475"/>
          </a:xfrm>
          <a:custGeom>
            <a:avLst/>
            <a:gdLst>
              <a:gd name="T0" fmla="*/ 291 w 3136"/>
              <a:gd name="T1" fmla="*/ 718 h 1206"/>
              <a:gd name="T2" fmla="*/ 1189 w 3136"/>
              <a:gd name="T3" fmla="*/ 59 h 1206"/>
              <a:gd name="T4" fmla="*/ 3136 w 3136"/>
              <a:gd name="T5" fmla="*/ 880 h 1206"/>
              <a:gd name="T6" fmla="*/ 3135 w 3136"/>
              <a:gd name="T7" fmla="*/ 1206 h 1206"/>
              <a:gd name="T8" fmla="*/ 0 w 3136"/>
              <a:gd name="T9" fmla="*/ 1082 h 1206"/>
              <a:gd name="T10" fmla="*/ 291 w 3136"/>
              <a:gd name="T11" fmla="*/ 718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36" h="1206">
                <a:moveTo>
                  <a:pt x="291" y="718"/>
                </a:moveTo>
                <a:cubicBezTo>
                  <a:pt x="388" y="615"/>
                  <a:pt x="759" y="0"/>
                  <a:pt x="1189" y="59"/>
                </a:cubicBezTo>
                <a:cubicBezTo>
                  <a:pt x="1619" y="118"/>
                  <a:pt x="1507" y="609"/>
                  <a:pt x="3136" y="880"/>
                </a:cubicBezTo>
                <a:lnTo>
                  <a:pt x="3135" y="1206"/>
                </a:lnTo>
                <a:lnTo>
                  <a:pt x="0" y="1082"/>
                </a:lnTo>
                <a:lnTo>
                  <a:pt x="291" y="71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1765"/>
                  <a:invGamma/>
                  <a:alpha val="89999"/>
                </a:schemeClr>
              </a:gs>
              <a:gs pos="100000">
                <a:schemeClr val="folHlink">
                  <a:alpha val="89999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Right">
              <a:rot lat="0" lon="600000" rev="0"/>
            </a:camera>
            <a:lightRig rig="legacyHarsh2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1" name="Rectangle 270"/>
          <p:cNvSpPr>
            <a:spLocks noChangeArrowheads="1"/>
          </p:cNvSpPr>
          <p:nvPr/>
        </p:nvSpPr>
        <p:spPr bwMode="auto">
          <a:xfrm>
            <a:off x="6592888" y="3028950"/>
            <a:ext cx="1350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4 </a:t>
            </a:r>
            <a:r>
              <a:rPr lang="uk-UA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клас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2" name="Rectangle 271"/>
          <p:cNvSpPr>
            <a:spLocks noChangeArrowheads="1"/>
          </p:cNvSpPr>
          <p:nvPr/>
        </p:nvSpPr>
        <p:spPr bwMode="auto">
          <a:xfrm>
            <a:off x="4405313" y="4186238"/>
            <a:ext cx="1420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4клас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3" name="AutoShape 272"/>
          <p:cNvSpPr>
            <a:spLocks noChangeArrowheads="1"/>
          </p:cNvSpPr>
          <p:nvPr/>
        </p:nvSpPr>
        <p:spPr bwMode="gray">
          <a:xfrm>
            <a:off x="4138613" y="2343150"/>
            <a:ext cx="1955800" cy="355600"/>
          </a:xfrm>
          <a:prstGeom prst="wedgeRectCallout">
            <a:avLst>
              <a:gd name="adj1" fmla="val -11769"/>
              <a:gd name="adj2" fmla="val 124556"/>
            </a:avLst>
          </a:prstGeom>
          <a:solidFill>
            <a:schemeClr val="folHlink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600">
                <a:solidFill>
                  <a:srgbClr val="FFFFFF"/>
                </a:solidFill>
                <a:cs typeface="Arial" charset="0"/>
              </a:rPr>
              <a:t>Якість знань</a:t>
            </a:r>
            <a:endParaRPr lang="en-US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" name="AutoShape 273"/>
          <p:cNvSpPr>
            <a:spLocks noChangeArrowheads="1"/>
          </p:cNvSpPr>
          <p:nvPr/>
        </p:nvSpPr>
        <p:spPr bwMode="gray">
          <a:xfrm>
            <a:off x="6227763" y="1828800"/>
            <a:ext cx="1981200" cy="387350"/>
          </a:xfrm>
          <a:prstGeom prst="wedgeRectCallout">
            <a:avLst>
              <a:gd name="adj1" fmla="val 3287"/>
              <a:gd name="adj2" fmla="val 106556"/>
            </a:avLst>
          </a:prstGeom>
          <a:solidFill>
            <a:schemeClr val="accent2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600">
                <a:solidFill>
                  <a:srgbClr val="FFFFFF"/>
                </a:solidFill>
                <a:cs typeface="Arial" charset="0"/>
              </a:rPr>
              <a:t>Якість знань</a:t>
            </a:r>
            <a:endParaRPr lang="en-US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" name="Rectangle 274"/>
          <p:cNvSpPr>
            <a:spLocks noChangeArrowheads="1"/>
          </p:cNvSpPr>
          <p:nvPr/>
        </p:nvSpPr>
        <p:spPr bwMode="black">
          <a:xfrm>
            <a:off x="1306513" y="3924300"/>
            <a:ext cx="172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cs typeface="Arial" charset="0"/>
              </a:rPr>
              <a:t>2006/07</a:t>
            </a:r>
            <a:endParaRPr lang="en-US" b="1">
              <a:cs typeface="Arial" charset="0"/>
            </a:endParaRPr>
          </a:p>
        </p:txBody>
      </p:sp>
      <p:sp>
        <p:nvSpPr>
          <p:cNvPr id="36" name="Rectangle 275"/>
          <p:cNvSpPr>
            <a:spLocks noChangeArrowheads="1"/>
          </p:cNvSpPr>
          <p:nvPr/>
        </p:nvSpPr>
        <p:spPr bwMode="black">
          <a:xfrm>
            <a:off x="1306513" y="4340225"/>
            <a:ext cx="172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cs typeface="Arial" charset="0"/>
              </a:rPr>
              <a:t>2010/11</a:t>
            </a:r>
            <a:endParaRPr lang="en-US" b="1">
              <a:cs typeface="Arial" charset="0"/>
            </a:endParaRPr>
          </a:p>
        </p:txBody>
      </p:sp>
      <p:sp>
        <p:nvSpPr>
          <p:cNvPr id="37" name="Rectangle 276"/>
          <p:cNvSpPr>
            <a:spLocks noChangeArrowheads="1"/>
          </p:cNvSpPr>
          <p:nvPr/>
        </p:nvSpPr>
        <p:spPr bwMode="black">
          <a:xfrm>
            <a:off x="665163" y="2095500"/>
            <a:ext cx="2466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b="1">
              <a:cs typeface="Arial" charset="0"/>
            </a:endParaRPr>
          </a:p>
        </p:txBody>
      </p:sp>
      <p:sp>
        <p:nvSpPr>
          <p:cNvPr id="38" name="Line 277"/>
          <p:cNvSpPr>
            <a:spLocks noChangeShapeType="1"/>
          </p:cNvSpPr>
          <p:nvPr/>
        </p:nvSpPr>
        <p:spPr bwMode="black">
          <a:xfrm>
            <a:off x="665163" y="3695700"/>
            <a:ext cx="2514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Oval 278"/>
          <p:cNvSpPr>
            <a:spLocks noChangeArrowheads="1"/>
          </p:cNvSpPr>
          <p:nvPr/>
        </p:nvSpPr>
        <p:spPr bwMode="gray">
          <a:xfrm>
            <a:off x="949325" y="4381500"/>
            <a:ext cx="314325" cy="330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Oval 279"/>
          <p:cNvSpPr>
            <a:spLocks noChangeArrowheads="1"/>
          </p:cNvSpPr>
          <p:nvPr/>
        </p:nvSpPr>
        <p:spPr bwMode="gray">
          <a:xfrm>
            <a:off x="942975" y="3954463"/>
            <a:ext cx="314325" cy="330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9048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Виховна робота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invGray">
          <a:xfrm rot="39573186">
            <a:off x="4602956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invGray">
          <a:xfrm rot="3465783">
            <a:off x="4602957" y="4571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invGray">
          <a:xfrm rot="35969022">
            <a:off x="3361531" y="24614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invGray">
          <a:xfrm rot="7535209">
            <a:off x="3345656" y="45378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invGray">
          <a:xfrm>
            <a:off x="5192713" y="35353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invGray">
          <a:xfrm rot="-10800000">
            <a:off x="2794000" y="35290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gray">
          <a:xfrm>
            <a:off x="2517775" y="1766888"/>
            <a:ext cx="3743325" cy="3744912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2987675" y="2276475"/>
            <a:ext cx="2808288" cy="3024188"/>
            <a:chOff x="2238" y="1769"/>
            <a:chExt cx="1361" cy="1361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19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0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1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8" name="Text Box 20"/>
            <p:cNvSpPr txBox="1">
              <a:spLocks noChangeArrowheads="1"/>
            </p:cNvSpPr>
            <p:nvPr/>
          </p:nvSpPr>
          <p:spPr bwMode="gray">
            <a:xfrm>
              <a:off x="2330" y="2247"/>
              <a:ext cx="1209" cy="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3200" dirty="0">
                  <a:solidFill>
                    <a:srgbClr val="080808"/>
                  </a:solidFill>
                  <a:latin typeface="Arial" charset="0"/>
                </a:rPr>
                <a:t>Пріоритетні </a:t>
              </a:r>
            </a:p>
            <a:p>
              <a:pPr algn="ctr" eaLnBrk="0" hangingPunct="0"/>
              <a:r>
                <a:rPr lang="uk-UA" sz="3200" dirty="0">
                  <a:solidFill>
                    <a:srgbClr val="080808"/>
                  </a:solidFill>
                  <a:latin typeface="Arial" charset="0"/>
                </a:rPr>
                <a:t>напрямки </a:t>
              </a:r>
              <a:endParaRPr lang="en-US" sz="3200" dirty="0">
                <a:solidFill>
                  <a:srgbClr val="080808"/>
                </a:solidFill>
                <a:latin typeface="Arial" charset="0"/>
              </a:endParaRPr>
            </a:p>
          </p:txBody>
        </p:sp>
      </p:grpSp>
      <p:sp>
        <p:nvSpPr>
          <p:cNvPr id="23" name="AutoShape 21"/>
          <p:cNvSpPr>
            <a:spLocks noChangeArrowheads="1"/>
          </p:cNvSpPr>
          <p:nvPr/>
        </p:nvSpPr>
        <p:spPr bwMode="gray">
          <a:xfrm>
            <a:off x="179388" y="3068638"/>
            <a:ext cx="2808287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400" dirty="0">
                <a:solidFill>
                  <a:schemeClr val="bg1"/>
                </a:solidFill>
                <a:latin typeface="Arial" charset="0"/>
              </a:rPr>
              <a:t>Ціннісне ставлення</a:t>
            </a:r>
          </a:p>
          <a:p>
            <a:pPr algn="ctr" eaLnBrk="0" hangingPunct="0">
              <a:defRPr/>
            </a:pPr>
            <a:r>
              <a:rPr lang="uk-UA" sz="2400" dirty="0">
                <a:solidFill>
                  <a:schemeClr val="bg1"/>
                </a:solidFill>
                <a:latin typeface="Arial" charset="0"/>
              </a:rPr>
              <a:t>до людей</a:t>
            </a:r>
            <a:endParaRPr lang="en-US" dirty="0">
              <a:solidFill>
                <a:srgbClr val="FEFEFE"/>
              </a:solidFill>
              <a:latin typeface="Arial" charset="0"/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gray">
          <a:xfrm>
            <a:off x="250825" y="1196975"/>
            <a:ext cx="3459163" cy="1295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Ціннісне ставлення </a:t>
            </a:r>
          </a:p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до суспільства</a:t>
            </a:r>
          </a:p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і держави</a:t>
            </a:r>
            <a:endParaRPr lang="en-US" sz="2800" dirty="0">
              <a:solidFill>
                <a:srgbClr val="FEFEFE"/>
              </a:solidFill>
              <a:latin typeface="Arial" charset="0"/>
            </a:endParaRP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gray">
          <a:xfrm>
            <a:off x="395288" y="5157788"/>
            <a:ext cx="3176587" cy="1335087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Ціннісне ставлення</a:t>
            </a:r>
          </a:p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до природи</a:t>
            </a:r>
            <a:endParaRPr lang="en-US" sz="2800" dirty="0">
              <a:solidFill>
                <a:srgbClr val="FEFEFE"/>
              </a:solidFill>
              <a:latin typeface="Arial" charset="0"/>
            </a:endParaRP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gray">
          <a:xfrm>
            <a:off x="5643563" y="3454400"/>
            <a:ext cx="3286125" cy="911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800" dirty="0">
                <a:solidFill>
                  <a:srgbClr val="F44330"/>
                </a:solidFill>
                <a:latin typeface="Arial" charset="0"/>
              </a:rPr>
              <a:t>Ціннісне ставлення</a:t>
            </a:r>
          </a:p>
          <a:p>
            <a:pPr algn="ctr" eaLnBrk="0" hangingPunct="0">
              <a:defRPr/>
            </a:pPr>
            <a:r>
              <a:rPr lang="uk-UA" sz="2800" dirty="0">
                <a:solidFill>
                  <a:srgbClr val="F44330"/>
                </a:solidFill>
                <a:latin typeface="Arial" charset="0"/>
              </a:rPr>
              <a:t>до себе</a:t>
            </a:r>
            <a:endParaRPr lang="en-US" sz="2800" dirty="0">
              <a:solidFill>
                <a:srgbClr val="F44330"/>
              </a:solidFill>
              <a:latin typeface="Arial" charset="0"/>
            </a:endParaRP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gray">
          <a:xfrm>
            <a:off x="5000625" y="1268413"/>
            <a:ext cx="4143375" cy="1366837"/>
          </a:xfrm>
          <a:prstGeom prst="roundRect">
            <a:avLst>
              <a:gd name="adj" fmla="val 16667"/>
            </a:avLst>
          </a:prstGeom>
          <a:solidFill>
            <a:srgbClr val="F44330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Ціннісне ставлення</a:t>
            </a:r>
          </a:p>
          <a:p>
            <a:pPr algn="ctr" eaLnBrk="0" hangingPunct="0">
              <a:defRPr/>
            </a:pPr>
            <a:r>
              <a:rPr lang="uk-UA" sz="2800">
                <a:solidFill>
                  <a:srgbClr val="FEFEFE"/>
                </a:solidFill>
                <a:latin typeface="Arial" charset="0"/>
              </a:rPr>
              <a:t>до </a:t>
            </a:r>
            <a:r>
              <a:rPr lang="uk-UA" sz="2800" dirty="0">
                <a:solidFill>
                  <a:srgbClr val="FEFEFE"/>
                </a:solidFill>
                <a:latin typeface="Arial" charset="0"/>
              </a:rPr>
              <a:t>культури і мистецтва</a:t>
            </a:r>
            <a:endParaRPr lang="en-US" sz="2800" dirty="0">
              <a:solidFill>
                <a:srgbClr val="FEFEFE"/>
              </a:solidFill>
              <a:latin typeface="Arial" charset="0"/>
            </a:endParaRP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gray">
          <a:xfrm>
            <a:off x="5364163" y="5229225"/>
            <a:ext cx="3240087" cy="12636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Ціннісне ставлення</a:t>
            </a:r>
          </a:p>
          <a:p>
            <a:pPr algn="ctr" eaLnBrk="0" hangingPunct="0">
              <a:defRPr/>
            </a:pPr>
            <a:r>
              <a:rPr lang="uk-UA" sz="2800" dirty="0">
                <a:solidFill>
                  <a:srgbClr val="FEFEFE"/>
                </a:solidFill>
                <a:latin typeface="Arial" charset="0"/>
              </a:rPr>
              <a:t>до праці</a:t>
            </a:r>
            <a:endParaRPr lang="en-US" sz="2800" dirty="0">
              <a:solidFill>
                <a:srgbClr val="FEFEFE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Tm="1805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Класний     керівник</a:t>
            </a:r>
            <a:endParaRPr lang="ru-RU" dirty="0"/>
          </a:p>
        </p:txBody>
      </p:sp>
      <p:pic>
        <p:nvPicPr>
          <p:cNvPr id="1026" name="Picture 2" descr="E:\Загрузки\Новая папка\Новая папка\IMG_22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3675913" cy="22894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48478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000" dirty="0" smtClean="0"/>
              <a:t>	Як класний керівник приділяю багато уваги формуванню та розвитку колективу.  Учні класу активні в суспільному житті класу та школи, систематично приймають участь у міських виступах художньої самодіяльності, агітбригадах, конкурсах.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000" dirty="0" smtClean="0"/>
              <a:t>	Дуже полюбляють учні подорожі та екскурсії, після яких залишаються незабутні враження.</a:t>
            </a:r>
          </a:p>
        </p:txBody>
      </p:sp>
      <p:pic>
        <p:nvPicPr>
          <p:cNvPr id="1028" name="Picture 4" descr="E:\Загрузки\Новая папка\Новая папка\IMG_2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5064"/>
            <a:ext cx="3096344" cy="236956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8626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Миттєвості          життя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E:\Загрузки\Новая папка\Новая папка\IMG_22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2592288" cy="1944216"/>
          </a:xfrm>
          <a:prstGeom prst="rect">
            <a:avLst/>
          </a:prstGeom>
          <a:noFill/>
        </p:spPr>
      </p:pic>
      <p:pic>
        <p:nvPicPr>
          <p:cNvPr id="3075" name="Picture 3" descr="E:\Загрузки\Новая папка\Новая папка\IMG_2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699792" cy="2024844"/>
          </a:xfrm>
          <a:prstGeom prst="rect">
            <a:avLst/>
          </a:prstGeom>
          <a:noFill/>
        </p:spPr>
      </p:pic>
      <p:pic>
        <p:nvPicPr>
          <p:cNvPr id="3076" name="Picture 4" descr="H:\Новая папка (2)\DSCN3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401108"/>
            <a:ext cx="2654064" cy="1990548"/>
          </a:xfrm>
          <a:prstGeom prst="rect">
            <a:avLst/>
          </a:prstGeom>
          <a:noFill/>
        </p:spPr>
      </p:pic>
      <p:pic>
        <p:nvPicPr>
          <p:cNvPr id="3077" name="Picture 5" descr="H:\Новая папка (2)\DSCN27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93096"/>
            <a:ext cx="2654064" cy="1990548"/>
          </a:xfrm>
          <a:prstGeom prst="rect">
            <a:avLst/>
          </a:prstGeom>
          <a:noFill/>
        </p:spPr>
      </p:pic>
      <p:pic>
        <p:nvPicPr>
          <p:cNvPr id="3078" name="Picture 6" descr="H:\Новая папка (2)\DSCN27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564904"/>
            <a:ext cx="3013596" cy="2259743"/>
          </a:xfrm>
          <a:prstGeom prst="rect">
            <a:avLst/>
          </a:prstGeom>
          <a:noFill/>
        </p:spPr>
      </p:pic>
      <p:pic>
        <p:nvPicPr>
          <p:cNvPr id="10" name="Picture 6" descr="D:\Users\ADMIN\Desktop\презентация\images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5013176"/>
            <a:ext cx="1349483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499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Подорожуємо рідним краєм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Загрузки\Новая папка\getImage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1996820" cy="1497615"/>
          </a:xfrm>
          <a:prstGeom prst="rect">
            <a:avLst/>
          </a:prstGeom>
          <a:noFill/>
        </p:spPr>
      </p:pic>
      <p:pic>
        <p:nvPicPr>
          <p:cNvPr id="1027" name="Picture 3" descr="E:\Загрузки\Новая папка\getImage (2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556792"/>
            <a:ext cx="3052928" cy="2289696"/>
          </a:xfrm>
          <a:prstGeom prst="rect">
            <a:avLst/>
          </a:prstGeom>
          <a:noFill/>
        </p:spPr>
      </p:pic>
      <p:pic>
        <p:nvPicPr>
          <p:cNvPr id="1028" name="Picture 4" descr="E:\Загрузки\Новая папка\getImage (2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415" y="1556792"/>
            <a:ext cx="2016224" cy="1512168"/>
          </a:xfrm>
          <a:prstGeom prst="rect">
            <a:avLst/>
          </a:prstGeom>
          <a:noFill/>
        </p:spPr>
      </p:pic>
      <p:pic>
        <p:nvPicPr>
          <p:cNvPr id="1029" name="Picture 5" descr="E:\Загрузки\Новая папка\getImage (2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05064"/>
            <a:ext cx="2948856" cy="2211642"/>
          </a:xfrm>
          <a:prstGeom prst="rect">
            <a:avLst/>
          </a:prstGeom>
          <a:noFill/>
        </p:spPr>
      </p:pic>
      <p:pic>
        <p:nvPicPr>
          <p:cNvPr id="1030" name="Picture 6" descr="E:\Загрузки\Новая папка\getImage (2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7" y="3261131"/>
            <a:ext cx="2523999" cy="1680037"/>
          </a:xfrm>
          <a:prstGeom prst="rect">
            <a:avLst/>
          </a:prstGeom>
          <a:noFill/>
        </p:spPr>
      </p:pic>
      <p:pic>
        <p:nvPicPr>
          <p:cNvPr id="1031" name="Picture 7" descr="E:\Загрузки\Новая папка\getImage (29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284984"/>
            <a:ext cx="2223691" cy="1667768"/>
          </a:xfrm>
          <a:prstGeom prst="rect">
            <a:avLst/>
          </a:prstGeom>
          <a:noFill/>
        </p:spPr>
      </p:pic>
      <p:pic>
        <p:nvPicPr>
          <p:cNvPr id="1032" name="Picture 8" descr="E:\Загрузки\Новая папка\getImage (28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5373216"/>
            <a:ext cx="1504008" cy="1128006"/>
          </a:xfrm>
          <a:prstGeom prst="rect">
            <a:avLst/>
          </a:prstGeom>
          <a:noFill/>
        </p:spPr>
      </p:pic>
      <p:pic>
        <p:nvPicPr>
          <p:cNvPr id="1033" name="Picture 9" descr="E:\Загрузки\Новая папка\getImage (24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5337212"/>
            <a:ext cx="1584424" cy="118831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733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   відомості</a:t>
            </a:r>
            <a:b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8840"/>
            <a:ext cx="4627240" cy="4392488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i="1" dirty="0" smtClean="0"/>
              <a:t>Дата народження: 8 березня 1968 року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uk-UA" b="1" i="1" dirty="0" smtClean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i="1" dirty="0" smtClean="0"/>
              <a:t>Освіта: вища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dirty="0" smtClean="0"/>
              <a:t> </a:t>
            </a:r>
            <a:r>
              <a:rPr lang="uk-UA" b="1" i="1" dirty="0" smtClean="0"/>
              <a:t>Закінчила у 1987 році Донецьке педагогічне училище, у 2013 році  Донбаський державний педагогічний університет за спеціальністю «Початкова освіта» та здобула кваліфікацію організатора початкової освіти, вчителя початкової школи, вчителя інформатики початкової школи.</a:t>
            </a:r>
            <a:endParaRPr lang="ru-RU" dirty="0" smtClean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i="1" dirty="0" smtClean="0"/>
              <a:t>Професія: вчитель початкових класів</a:t>
            </a:r>
            <a:endParaRPr lang="ru-RU" dirty="0" smtClean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i="1" dirty="0" smtClean="0"/>
              <a:t>Місце роботи: Волноваська ЗОШ I – III ступенів №3</a:t>
            </a:r>
            <a:endParaRPr lang="ru-RU" dirty="0" smtClean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i="1" dirty="0" smtClean="0"/>
              <a:t>Стаж роботи:27років</a:t>
            </a:r>
            <a:endParaRPr lang="ru-RU" dirty="0" smtClean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i="1" dirty="0" smtClean="0"/>
              <a:t>Категорія: спеціаліст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i="1" dirty="0" smtClean="0"/>
              <a:t>Звання –” Старший </a:t>
            </a:r>
            <a:r>
              <a:rPr lang="uk-UA" b="1" i="1" dirty="0" err="1" smtClean="0"/>
              <a:t>учитель”</a:t>
            </a:r>
            <a:endParaRPr lang="uk-UA" b="1" i="1" dirty="0" smtClean="0"/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i="1" dirty="0" smtClean="0"/>
              <a:t>Курси підвищення кваліфікації пройшла в 2010році.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i="1" dirty="0" smtClean="0"/>
              <a:t>Лауреат міського етапу конкурсу </a:t>
            </a:r>
            <a:r>
              <a:rPr lang="uk-UA" b="1" i="1" dirty="0" err="1" smtClean="0"/>
              <a:t>“Вчитель</a:t>
            </a:r>
            <a:r>
              <a:rPr lang="uk-UA" b="1" i="1" dirty="0" smtClean="0"/>
              <a:t> року – 2014”.</a:t>
            </a:r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95536" y="836712"/>
            <a:ext cx="8568952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Назаренко</a:t>
            </a:r>
            <a:r>
              <a:rPr lang="ru-RU" sz="3200" dirty="0" smtClean="0"/>
              <a:t>  </a:t>
            </a:r>
            <a:r>
              <a:rPr lang="ru-RU" sz="3200" dirty="0" err="1" smtClean="0"/>
              <a:t>Тетяна</a:t>
            </a:r>
            <a:r>
              <a:rPr lang="ru-RU" sz="3200" dirty="0" smtClean="0"/>
              <a:t> </a:t>
            </a:r>
            <a:r>
              <a:rPr lang="ru-RU" sz="3200" dirty="0" err="1" smtClean="0"/>
              <a:t>Олександр</a:t>
            </a:r>
            <a:r>
              <a:rPr lang="uk-UA" sz="3200" dirty="0" err="1" smtClean="0"/>
              <a:t>івна</a:t>
            </a:r>
            <a:endParaRPr lang="ru-RU" sz="3200" dirty="0"/>
          </a:p>
        </p:txBody>
      </p:sp>
      <p:pic>
        <p:nvPicPr>
          <p:cNvPr id="1026" name="Picture 2" descr="E:\Загрузки\Новая папка\1620348_455006034599517_189488713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068960"/>
            <a:ext cx="3844795" cy="264192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2744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Разом ми – одна дружна родина, ім'я якої – </a:t>
            </a:r>
            <a:r>
              <a:rPr lang="uk-U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   </a:t>
            </a:r>
            <a:r>
              <a:rPr lang="uk-UA" dirty="0" smtClean="0">
                <a:solidFill>
                  <a:srgbClr val="C00000"/>
                </a:solidFill>
              </a:rPr>
              <a:t>клас!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8" descr="D:\Users\ADMIN\Desktop\фотоаппарат\DCIM\100NIKON\DSCN5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6242304" cy="428508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343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3491880" y="764704"/>
            <a:ext cx="5114528" cy="3657600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3200" b="1" i="1" dirty="0" smtClean="0"/>
              <a:t>Дякуємо за увагу</a:t>
            </a:r>
          </a:p>
          <a:p>
            <a:endParaRPr lang="ru-RU" dirty="0"/>
          </a:p>
        </p:txBody>
      </p:sp>
      <p:pic>
        <p:nvPicPr>
          <p:cNvPr id="19460" name="Picture 4" descr="D:\Users\ADMIN\Desktop\презентация\Mez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620688"/>
            <a:ext cx="4968552" cy="36724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5514406" cy="2135730"/>
          </a:xfrm>
        </p:spPr>
        <p:txBody>
          <a:bodyPr>
            <a:normAutofit fontScale="90000"/>
          </a:bodyPr>
          <a:lstStyle/>
          <a:p>
            <a:r>
              <a:rPr lang="uk-UA" sz="2000" b="1" i="1" dirty="0" smtClean="0"/>
              <a:t> </a:t>
            </a:r>
            <a:r>
              <a:rPr lang="uk-UA" sz="4000" b="1" i="1" dirty="0" smtClean="0">
                <a:solidFill>
                  <a:srgbClr val="C00000"/>
                </a:solidFill>
              </a:rPr>
              <a:t>моє кредо:</a:t>
            </a:r>
            <a:r>
              <a:rPr lang="uk-UA" sz="2000" b="1" i="1" dirty="0" smtClean="0"/>
              <a:t/>
            </a:r>
            <a:br>
              <a:rPr lang="uk-UA" sz="2000" b="1" i="1" dirty="0" smtClean="0"/>
            </a:br>
            <a:r>
              <a:rPr lang="uk-UA" sz="2700" b="1" i="1" dirty="0" smtClean="0">
                <a:latin typeface="Franklin Gothic Medium" pitchFamily="34" charset="0"/>
              </a:rPr>
              <a:t/>
            </a:r>
            <a:br>
              <a:rPr lang="uk-UA" sz="2700" b="1" i="1" dirty="0" smtClean="0">
                <a:latin typeface="Franklin Gothic Medium" pitchFamily="34" charset="0"/>
              </a:rPr>
            </a:br>
            <a:r>
              <a:rPr lang="uk-UA" sz="2700" b="1" i="1" dirty="0" smtClean="0">
                <a:latin typeface="Franklin Gothic Medium" pitchFamily="34" charset="0"/>
              </a:rPr>
              <a:t>«Всі  діти  обдаровані</a:t>
            </a:r>
            <a:r>
              <a:rPr lang="ru-RU" sz="2700" b="1" i="1" dirty="0" smtClean="0">
                <a:latin typeface="Franklin Gothic Medium" pitchFamily="34" charset="0"/>
              </a:rPr>
              <a:t>                             </a:t>
            </a:r>
            <a:r>
              <a:rPr lang="uk-UA" sz="2700" b="1" i="1" dirty="0" smtClean="0">
                <a:latin typeface="Franklin Gothic Medium" pitchFamily="34" charset="0"/>
              </a:rPr>
              <a:t> </a:t>
            </a:r>
            <a:br>
              <a:rPr lang="uk-UA" sz="2700" b="1" i="1" dirty="0" smtClean="0">
                <a:latin typeface="Franklin Gothic Medium" pitchFamily="34" charset="0"/>
              </a:rPr>
            </a:br>
            <a:r>
              <a:rPr lang="uk-UA" sz="2700" b="1" i="1" dirty="0" smtClean="0">
                <a:latin typeface="Franklin Gothic Medium" pitchFamily="34" charset="0"/>
              </a:rPr>
              <a:t>і</a:t>
            </a:r>
            <a:r>
              <a:rPr lang="ru-RU" sz="2700" b="1" i="1" dirty="0" smtClean="0">
                <a:latin typeface="Franklin Gothic Medium" pitchFamily="34" charset="0"/>
              </a:rPr>
              <a:t>  </a:t>
            </a:r>
            <a:r>
              <a:rPr lang="uk-UA" sz="2700" b="1" i="1" dirty="0" smtClean="0">
                <a:latin typeface="Franklin Gothic Medium" pitchFamily="34" charset="0"/>
              </a:rPr>
              <a:t> талановиті,   тому покликання вчителя  - підтримувати  в</a:t>
            </a:r>
            <a:r>
              <a:rPr lang="ru-RU" sz="2700" b="1" i="1" dirty="0" smtClean="0">
                <a:latin typeface="Franklin Gothic Medium" pitchFamily="34" charset="0"/>
              </a:rPr>
              <a:t>  </a:t>
            </a:r>
            <a:r>
              <a:rPr lang="uk-UA" sz="2700" b="1" i="1" dirty="0" smtClean="0">
                <a:latin typeface="Franklin Gothic Medium" pitchFamily="34" charset="0"/>
              </a:rPr>
              <a:t>них талановитість,   </a:t>
            </a:r>
            <a:br>
              <a:rPr lang="uk-UA" sz="2700" b="1" i="1" dirty="0" smtClean="0">
                <a:latin typeface="Franklin Gothic Medium" pitchFamily="34" charset="0"/>
              </a:rPr>
            </a:br>
            <a:r>
              <a:rPr lang="uk-UA" sz="2700" b="1" i="1" dirty="0" smtClean="0">
                <a:latin typeface="Franklin Gothic Medium" pitchFamily="34" charset="0"/>
              </a:rPr>
              <a:t>розвивати </a:t>
            </a:r>
            <a:r>
              <a:rPr lang="ru-RU" sz="2700" b="1" i="1" dirty="0" smtClean="0">
                <a:latin typeface="Franklin Gothic Medium" pitchFamily="34" charset="0"/>
              </a:rPr>
              <a:t>   </a:t>
            </a:r>
            <a:r>
              <a:rPr lang="uk-UA" sz="2700" b="1" i="1" dirty="0" smtClean="0">
                <a:latin typeface="Franklin Gothic Medium" pitchFamily="34" charset="0"/>
              </a:rPr>
              <a:t>і </a:t>
            </a:r>
            <a:r>
              <a:rPr lang="ru-RU" sz="2700" b="1" i="1" dirty="0" smtClean="0">
                <a:latin typeface="Franklin Gothic Medium" pitchFamily="34" charset="0"/>
              </a:rPr>
              <a:t>   </a:t>
            </a:r>
            <a:r>
              <a:rPr lang="uk-UA" sz="2700" b="1" i="1" dirty="0" smtClean="0">
                <a:latin typeface="Franklin Gothic Medium" pitchFamily="34" charset="0"/>
              </a:rPr>
              <a:t>плекати індивідуальне, </a:t>
            </a:r>
            <a:r>
              <a:rPr lang="ru-RU" sz="2700" b="1" i="1" dirty="0" smtClean="0">
                <a:latin typeface="Franklin Gothic Medium" pitchFamily="34" charset="0"/>
              </a:rPr>
              <a:t>  </a:t>
            </a:r>
            <a:br>
              <a:rPr lang="ru-RU" sz="2700" b="1" i="1" dirty="0" smtClean="0">
                <a:latin typeface="Franklin Gothic Medium" pitchFamily="34" charset="0"/>
              </a:rPr>
            </a:br>
            <a:r>
              <a:rPr lang="uk-UA" sz="2700" b="1" i="1" dirty="0" smtClean="0">
                <a:latin typeface="Franklin Gothic Medium" pitchFamily="34" charset="0"/>
              </a:rPr>
              <a:t>самобутнє,</a:t>
            </a:r>
            <a:r>
              <a:rPr lang="ru-RU" sz="2700" b="1" i="1" dirty="0" smtClean="0">
                <a:latin typeface="Franklin Gothic Medium" pitchFamily="34" charset="0"/>
              </a:rPr>
              <a:t>   </a:t>
            </a:r>
            <a:r>
              <a:rPr lang="uk-UA" sz="2700" b="1" i="1" dirty="0" smtClean="0">
                <a:latin typeface="Franklin Gothic Medium" pitchFamily="34" charset="0"/>
              </a:rPr>
              <a:t> спираючись</a:t>
            </a:r>
            <a:r>
              <a:rPr lang="ru-RU" sz="2700" b="1" i="1" dirty="0" smtClean="0">
                <a:latin typeface="Franklin Gothic Medium" pitchFamily="34" charset="0"/>
              </a:rPr>
              <a:t> </a:t>
            </a:r>
            <a:r>
              <a:rPr lang="uk-UA" sz="2700" b="1" i="1" dirty="0" smtClean="0">
                <a:latin typeface="Franklin Gothic Medium" pitchFamily="34" charset="0"/>
              </a:rPr>
              <a:t>на</a:t>
            </a:r>
            <a:r>
              <a:rPr lang="ru-RU" sz="2700" b="1" i="1" dirty="0" smtClean="0">
                <a:latin typeface="Franklin Gothic Medium" pitchFamily="34" charset="0"/>
              </a:rPr>
              <a:t>  </a:t>
            </a:r>
            <a:r>
              <a:rPr lang="uk-UA" sz="2700" b="1" i="1" dirty="0" smtClean="0">
                <a:latin typeface="Franklin Gothic Medium" pitchFamily="34" charset="0"/>
              </a:rPr>
              <a:t> їх </a:t>
            </a:r>
            <a:r>
              <a:rPr lang="ru-RU" sz="2700" b="1" i="1" dirty="0" smtClean="0">
                <a:latin typeface="Franklin Gothic Medium" pitchFamily="34" charset="0"/>
              </a:rPr>
              <a:t>   </a:t>
            </a:r>
            <a:r>
              <a:rPr lang="uk-UA" sz="2700" b="1" i="1" dirty="0" smtClean="0">
                <a:latin typeface="Franklin Gothic Medium" pitchFamily="34" charset="0"/>
              </a:rPr>
              <a:t>природу,</a:t>
            </a:r>
            <a:r>
              <a:rPr lang="ru-RU" sz="2700" b="1" i="1" dirty="0" smtClean="0">
                <a:latin typeface="Franklin Gothic Medium" pitchFamily="34" charset="0"/>
              </a:rPr>
              <a:t> </a:t>
            </a:r>
            <a:br>
              <a:rPr lang="ru-RU" sz="2700" b="1" i="1" dirty="0" smtClean="0">
                <a:latin typeface="Franklin Gothic Medium" pitchFamily="34" charset="0"/>
              </a:rPr>
            </a:br>
            <a:r>
              <a:rPr lang="ru-RU" sz="2700" b="1" i="1" dirty="0" smtClean="0">
                <a:latin typeface="Franklin Gothic Medium" pitchFamily="34" charset="0"/>
              </a:rPr>
              <a:t> </a:t>
            </a:r>
            <a:r>
              <a:rPr lang="uk-UA" sz="2700" b="1" i="1" dirty="0" smtClean="0">
                <a:latin typeface="Franklin Gothic Medium" pitchFamily="34" charset="0"/>
              </a:rPr>
              <a:t> боячись </a:t>
            </a:r>
            <a:r>
              <a:rPr lang="ru-RU" sz="2700" b="1" i="1" dirty="0" smtClean="0">
                <a:latin typeface="Franklin Gothic Medium" pitchFamily="34" charset="0"/>
              </a:rPr>
              <a:t>  </a:t>
            </a:r>
            <a:r>
              <a:rPr lang="uk-UA" sz="2700" b="1" i="1" dirty="0" smtClean="0">
                <a:latin typeface="Franklin Gothic Medium" pitchFamily="34" charset="0"/>
              </a:rPr>
              <a:t>втратити їх»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endParaRPr lang="ru-RU" dirty="0"/>
          </a:p>
        </p:txBody>
      </p:sp>
      <p:pic>
        <p:nvPicPr>
          <p:cNvPr id="13318" name="Picture 6" descr="D:\Users\ADMIN\Desktop\презентация\school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492896"/>
            <a:ext cx="3384376" cy="26685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13057"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</a:rPr>
              <a:t>Моя   мета: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6139408" cy="3026965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Franklin Gothic Medium" pitchFamily="34" charset="0"/>
              </a:rPr>
              <a:t>Знання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Franklin Gothic Medium" pitchFamily="34" charset="0"/>
              </a:rPr>
              <a:t>повине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Franklin Gothic Medium" pitchFamily="34" charset="0"/>
              </a:rPr>
              <a:t>служити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Franklin Gothic Medium" pitchFamily="34" charset="0"/>
              </a:rPr>
              <a:t>творчим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Franklin Gothic Medium" pitchFamily="34" charset="0"/>
              </a:rPr>
              <a:t>цілям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Franklin Gothic Medium" pitchFamily="34" charset="0"/>
              </a:rPr>
              <a:t>людини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. Мало </a:t>
            </a:r>
            <a:r>
              <a:rPr lang="ru-RU" dirty="0" err="1" smtClean="0">
                <a:solidFill>
                  <a:schemeClr val="tx1"/>
                </a:solidFill>
                <a:latin typeface="Franklin Gothic Medium" pitchFamily="34" charset="0"/>
              </a:rPr>
              <a:t>накоплювати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Franklin Gothic Medium" pitchFamily="34" charset="0"/>
              </a:rPr>
              <a:t>знання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; треба  </a:t>
            </a:r>
            <a:r>
              <a:rPr lang="ru-RU" dirty="0" err="1" smtClean="0">
                <a:solidFill>
                  <a:schemeClr val="tx1"/>
                </a:solidFill>
                <a:latin typeface="Franklin Gothic Medium" pitchFamily="34" charset="0"/>
              </a:rPr>
              <a:t>розповсюжувати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Franklin Gothic Medium" pitchFamily="34" charset="0"/>
              </a:rPr>
              <a:t>їх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 як </a:t>
            </a:r>
            <a:r>
              <a:rPr lang="ru-RU" dirty="0" err="1" smtClean="0">
                <a:solidFill>
                  <a:schemeClr val="tx1"/>
                </a:solidFill>
                <a:latin typeface="Franklin Gothic Medium" pitchFamily="34" charset="0"/>
              </a:rPr>
              <a:t>можливо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Franklin Gothic Medium" pitchFamily="34" charset="0"/>
              </a:rPr>
              <a:t>ширше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Franklin Gothic Medium" pitchFamily="34" charset="0"/>
              </a:rPr>
              <a:t>пристосовувати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 до  </a:t>
            </a:r>
            <a:r>
              <a:rPr lang="ru-RU" dirty="0" err="1" smtClean="0">
                <a:solidFill>
                  <a:schemeClr val="tx1"/>
                </a:solidFill>
                <a:latin typeface="Franklin Gothic Medium" pitchFamily="34" charset="0"/>
              </a:rPr>
              <a:t>життя</a:t>
            </a:r>
            <a:r>
              <a:rPr lang="ru-RU" dirty="0" smtClean="0">
                <a:solidFill>
                  <a:schemeClr val="tx1"/>
                </a:solidFill>
                <a:latin typeface="Franklin Gothic Medium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35842" name="Picture 2" descr="D:\Users\ADMIN\Desktop\презентация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01008"/>
            <a:ext cx="2160240" cy="261632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9002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428604"/>
            <a:ext cx="7239000" cy="3792484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Мої</a:t>
            </a:r>
            <a:r>
              <a:rPr lang="ru-RU" sz="3700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700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Задачі</a:t>
            </a:r>
            <a:r>
              <a:rPr lang="ru-RU" sz="3700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300" i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2"/>
              </a:solidFill>
              <a:latin typeface="Franklin Gothic Medium" pitchFamily="34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latin typeface="Franklin Gothic Medium" pitchFamily="34" charset="0"/>
                <a:ea typeface="+mj-ea"/>
                <a:cs typeface="+mj-cs"/>
              </a:rPr>
              <a:t>ЗАБЕЗПЕЧИТИ ФОРМУВАННЯ ОСОБИСТОСТІ,ЯКА Б ВОЛОДІЛА ЗНАННЯМИ,ВМІННЯМИ І НАВИЧКАМИ ЕФЕКТИВНОГО СПІЛКУВАННЯ ,ЗБАГАЧУВАЛА СВІЙ КОМУНІКАТИВНИЙ ДОСВІД ,</a:t>
            </a:r>
            <a:r>
              <a:rPr lang="ru-RU" sz="2900" i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latin typeface="Franklin Gothic Medium" pitchFamily="34" charset="0"/>
                <a:ea typeface="+mj-ea"/>
                <a:cs typeface="+mj-cs"/>
              </a:rPr>
              <a:t>зБЕРІГАЛА</a:t>
            </a:r>
            <a:r>
              <a:rPr lang="ru-RU" sz="2900" i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/>
                </a:solidFill>
                <a:latin typeface="Franklin Gothic Medium" pitchFamily="34" charset="0"/>
                <a:ea typeface="+mj-ea"/>
                <a:cs typeface="+mj-cs"/>
              </a:rPr>
              <a:t> ТРАДИЦІЇ УКРАЇНСЬКОГО НАРОДУ. </a:t>
            </a:r>
            <a:r>
              <a:rPr lang="ru-RU" sz="29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Franklin Gothic Medium" pitchFamily="34" charset="0"/>
                <a:ea typeface="+mj-ea"/>
                <a:cs typeface="+mj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ea typeface="+mj-ea"/>
              <a:cs typeface="+mj-cs"/>
            </a:endParaRPr>
          </a:p>
        </p:txBody>
      </p:sp>
      <p:pic>
        <p:nvPicPr>
          <p:cNvPr id="11" name="Picture 4" descr="D:\Users\ADMIN\Desktop\презентация\kak-sozdat-biznes-s-nulya-biznes-bez-nachalnogo-kapitala-bez-vlozheniy_kak-sozdat-biznes-s-nulya-biznes-bez-nachalnogo-kapitala-bez-vlozheni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2448272" cy="2353444"/>
          </a:xfrm>
          <a:prstGeom prst="rect">
            <a:avLst/>
          </a:prstGeom>
          <a:noFill/>
        </p:spPr>
      </p:pic>
      <p:pic>
        <p:nvPicPr>
          <p:cNvPr id="14344" name="Picture 8" descr="D:\Users\ADMIN\Desktop\презентация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720" y="0"/>
            <a:ext cx="2520280" cy="25922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20186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24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>
          <a:xfrm>
            <a:off x="179512" y="2996952"/>
            <a:ext cx="3851920" cy="28013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uk-UA" sz="3200" b="0" dirty="0" smtClean="0">
                <a:solidFill>
                  <a:srgbClr val="C00000"/>
                </a:solidFill>
              </a:rPr>
              <a:t>Проблема, над якою працюю:</a:t>
            </a:r>
            <a:endParaRPr lang="ru-RU" sz="3200" b="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8424936" cy="180020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uk-UA" sz="9600" dirty="0" smtClean="0"/>
              <a:t> « </a:t>
            </a:r>
            <a:r>
              <a:rPr lang="uk-UA" sz="11200" dirty="0" smtClean="0"/>
              <a:t>Розвиток критичного мислення на уроках у початковій школі,створення ігрових ситуацій на уроці»</a:t>
            </a:r>
            <a:endParaRPr lang="ru-RU" sz="11200" dirty="0" smtClean="0"/>
          </a:p>
          <a:p>
            <a:endParaRPr lang="ru-RU" dirty="0"/>
          </a:p>
        </p:txBody>
      </p:sp>
      <p:pic>
        <p:nvPicPr>
          <p:cNvPr id="7" name="Рисунок 6" descr="img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068960"/>
            <a:ext cx="3096344" cy="2866985"/>
          </a:xfrm>
          <a:prstGeom prst="round2DiagRect">
            <a:avLst/>
          </a:prstGeom>
          <a:scene3d>
            <a:camera prst="isometricOffAxis2Lef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 advTm="12636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 початкових класів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dirty="0" smtClean="0"/>
              <a:t>     Працюючи над проблемою, я намагаюся використовувати інноваційні підходи,стратегії критичного мислення. Проводжу уроки з використанням тестів, презентацій, програми     “ Сходинки до інформатики ”. Учні класу постійно беруть участь у конкурсах знавців української мови ім. П. </a:t>
            </a:r>
            <a:r>
              <a:rPr lang="uk-UA" sz="2400" dirty="0" err="1" smtClean="0"/>
              <a:t>Яцика</a:t>
            </a:r>
            <a:r>
              <a:rPr lang="uk-UA" sz="2400" dirty="0" smtClean="0"/>
              <a:t>, шкільних та районних олімпіадах.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dirty="0" smtClean="0"/>
              <a:t>		</a:t>
            </a:r>
            <a:endParaRPr lang="uk-UA" sz="24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400" dirty="0"/>
          </a:p>
        </p:txBody>
      </p:sp>
      <p:pic>
        <p:nvPicPr>
          <p:cNvPr id="1026" name="Picture 2" descr="E:\Загрузки\Новая папка\getImage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149080"/>
            <a:ext cx="3049323" cy="228699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766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Науково-методична діяльність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92896"/>
            <a:ext cx="8686800" cy="358722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2143116"/>
          <a:ext cx="867876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J0283635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00" y="2714625"/>
            <a:ext cx="928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0283631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5" y="2571750"/>
            <a:ext cx="7143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0336916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50" y="2714625"/>
            <a:ext cx="611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0283630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3375" y="2571750"/>
            <a:ext cx="7143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J0285261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7438" y="2643188"/>
            <a:ext cx="8572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368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Дослідницька     діяльність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4162"/>
            <a:ext cx="3528392" cy="504319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Без знання психологічних особливостей учнів, їх інтересів важко правильно побудувати навчально-виховний процес, знайти підхід до кожної дитини. Допомагає виявити ці особливості ряд тестів, інтерпретувавши результати яких, можна  краще пізнати дитину, причини її поведінки. А значить побудувати навчально-виховний процес згідно принципів </a:t>
            </a:r>
            <a:r>
              <a:rPr lang="uk-UA" dirty="0" err="1" smtClean="0"/>
              <a:t>особистісно</a:t>
            </a:r>
            <a:r>
              <a:rPr lang="uk-UA" dirty="0" smtClean="0"/>
              <a:t> орієнтованого підходу.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1547664" y="2996952"/>
            <a:ext cx="1872208" cy="1656184"/>
          </a:xfrm>
          <a:prstGeom prst="su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всі різні!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D:\Users\ADMIN\Desktop\презентация\buch89daqgkrxz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1350150" cy="1800200"/>
          </a:xfrm>
          <a:prstGeom prst="rect">
            <a:avLst/>
          </a:prstGeom>
          <a:noFill/>
        </p:spPr>
      </p:pic>
      <p:pic>
        <p:nvPicPr>
          <p:cNvPr id="1026" name="Picture 2" descr="E:\Загрузки\Новая папка\IMG_2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1152128" cy="1761655"/>
          </a:xfrm>
          <a:prstGeom prst="rect">
            <a:avLst/>
          </a:prstGeom>
          <a:noFill/>
        </p:spPr>
      </p:pic>
      <p:pic>
        <p:nvPicPr>
          <p:cNvPr id="1027" name="Picture 3" descr="E:\Загрузки\Новая папка\Новая папка\IMG_2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221088"/>
            <a:ext cx="1152128" cy="19184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33838" y="2562324"/>
            <a:ext cx="295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</a:t>
            </a:r>
            <a:endParaRPr lang="ru-RU" dirty="0"/>
          </a:p>
        </p:txBody>
      </p:sp>
      <p:pic>
        <p:nvPicPr>
          <p:cNvPr id="2050" name="Picture 2" descr="H:\Новая папка\DSCN31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484784"/>
            <a:ext cx="2126005" cy="159450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872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712</TotalTime>
  <Words>457</Words>
  <Application>Microsoft Office PowerPoint</Application>
  <PresentationFormat>Экран (4:3)</PresentationFormat>
  <Paragraphs>109</Paragraphs>
  <Slides>21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Загальні    відомості </vt:lpstr>
      <vt:lpstr> моє кредо:  «Всі  діти  обдаровані                               і   талановиті,   тому покликання вчителя  - підтримувати  в  них талановитість,    розвивати    і    плекати індивідуальне,    самобутнє,    спираючись на   їх    природу,    боячись   втратити їх»  </vt:lpstr>
      <vt:lpstr>Моя   мета:</vt:lpstr>
      <vt:lpstr>Слайд 5</vt:lpstr>
      <vt:lpstr>Проблема, над якою працюю:</vt:lpstr>
      <vt:lpstr>Вчитель початкових класів</vt:lpstr>
      <vt:lpstr>Науково-методична діяльність</vt:lpstr>
      <vt:lpstr>Дослідницька     діяльність</vt:lpstr>
      <vt:lpstr>Навчальна   діяльність</vt:lpstr>
      <vt:lpstr>Творчість  учителя –   запорука успіхів учнів </vt:lpstr>
      <vt:lpstr>Компоненти навчальної діяльності </vt:lpstr>
      <vt:lpstr>Особистість </vt:lpstr>
      <vt:lpstr>Алгоритм   власної     діяльності </vt:lpstr>
      <vt:lpstr> Результати моніторингових                  відстежень</vt:lpstr>
      <vt:lpstr>Виховна робота</vt:lpstr>
      <vt:lpstr>Класний     керівник</vt:lpstr>
      <vt:lpstr>Миттєвості          життя</vt:lpstr>
      <vt:lpstr>Подорожуємо рідним краєм</vt:lpstr>
      <vt:lpstr>Разом ми – одна дружна родина, ім'я якої – 2    клас! </vt:lpstr>
      <vt:lpstr>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TANYA</cp:lastModifiedBy>
  <cp:revision>73</cp:revision>
  <dcterms:created xsi:type="dcterms:W3CDTF">2012-12-02T15:21:24Z</dcterms:created>
  <dcterms:modified xsi:type="dcterms:W3CDTF">2014-02-25T07:02:33Z</dcterms:modified>
</cp:coreProperties>
</file>